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15"/>
  </p:notesMasterIdLst>
  <p:sldIdLst>
    <p:sldId id="256" r:id="rId2"/>
    <p:sldId id="257" r:id="rId3"/>
    <p:sldId id="259" r:id="rId4"/>
    <p:sldId id="261" r:id="rId5"/>
    <p:sldId id="268" r:id="rId6"/>
    <p:sldId id="258" r:id="rId7"/>
    <p:sldId id="263" r:id="rId8"/>
    <p:sldId id="266" r:id="rId9"/>
    <p:sldId id="262" r:id="rId10"/>
    <p:sldId id="260" r:id="rId11"/>
    <p:sldId id="264" r:id="rId12"/>
    <p:sldId id="265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dy57rowe@gmail.com" initials="s" lastIdx="1" clrIdx="0">
    <p:extLst>
      <p:ext uri="{19B8F6BF-5375-455C-9EA6-DF929625EA0E}">
        <p15:presenceInfo xmlns:p15="http://schemas.microsoft.com/office/powerpoint/2012/main" userId="7df2969ae59d113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FF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3314" autoAdjust="0"/>
  </p:normalViewPr>
  <p:slideViewPr>
    <p:cSldViewPr snapToGrid="0">
      <p:cViewPr varScale="1">
        <p:scale>
          <a:sx n="79" d="100"/>
          <a:sy n="79" d="100"/>
        </p:scale>
        <p:origin x="9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3.jpe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6E3B1-3A4D-472E-94F3-10382DCA3FF2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7CB83-48B2-42FA-BDD1-9AA6DE26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22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62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91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5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44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Mandy for update on the location education data was collected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78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99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Acquaintance victim category is approximately 125K. The Strange is next at approximately 95k. Then the Wife is at approximately 23.5k and then a Friend at approximately 20K . The next categories drop to approximately 10k which is the Son and Extend Family. The lowest victim category is a Stepfather, Sister and Stepson at approximately 2k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8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Acquaintance victim category is approximately 125K. The Strange is next at approximately 95k. Then the Wife is at approximately 23.5k and then a Friend at approximately 20K . The next categories drop to approximately 10k which is the Son and Extend Family. The lowest victim category is a Stepfather, Sister and Stepson at approximately 2k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131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7CB83-48B2-42FA-BDD1-9AA6DE268F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3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9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1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0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75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96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81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6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030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EEEB9-09A8-4522-9579-2304D83FB1C8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1791E-AA25-4DAA-8FB7-91CAC123A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hyperlink" Target="https://www.kaggle.com/murderaccountability/homicide-report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1311734-821C-4604-BA39-0B7227648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83358" y="4038269"/>
            <a:ext cx="10186890" cy="8396885"/>
          </a:xfrm>
          <a:prstGeom prst="rect">
            <a:avLst/>
          </a:prstGeom>
        </p:spPr>
      </p:pic>
      <p:pic>
        <p:nvPicPr>
          <p:cNvPr id="49" name="Picture 48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2E1591AA-D6B2-43C5-8F1F-74C5C71C36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" r="38828" b="-1"/>
          <a:stretch/>
        </p:blipFill>
        <p:spPr>
          <a:xfrm>
            <a:off x="4910930" y="-29"/>
            <a:ext cx="7358738" cy="6855958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1F27F04D-0088-4F36-93D2-F27FD0B6C1E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78511" y="240668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89DB4A-6724-4C51-9DDE-33D926F90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1159" y="483465"/>
            <a:ext cx="6100727" cy="2076333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/>
              <a:t>FBI Homicide Cases </a:t>
            </a:r>
            <a:r>
              <a:rPr lang="en-US" sz="4800" b="1" dirty="0"/>
              <a:t>1980-2014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5B900C1-AA41-43FD-A41D-2F37138B4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6504" y="1141413"/>
            <a:ext cx="5319431" cy="97218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br>
              <a:rPr lang="en-US" sz="800" b="1" kern="1200" dirty="0">
                <a:latin typeface="+mj-lt"/>
                <a:ea typeface="+mj-ea"/>
                <a:cs typeface="+mj-cs"/>
              </a:rPr>
            </a:br>
            <a:endParaRPr lang="en-US" sz="8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72D119F-8562-42DA-AE9A-70D44FDCF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2" name="Picture 4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EBD544C-3F62-43AE-9E67-15C89D4077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4" r="30404" b="-1"/>
          <a:stretch/>
        </p:blipFill>
        <p:spPr>
          <a:xfrm>
            <a:off x="4" y="4"/>
            <a:ext cx="5234519" cy="621062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45" name="Title 1">
            <a:extLst>
              <a:ext uri="{FF2B5EF4-FFF2-40B4-BE49-F238E27FC236}">
                <a16:creationId xmlns:a16="http://schemas.microsoft.com/office/drawing/2014/main" id="{1AD9B6C0-BE21-41E2-B45C-33FAB7D0770D}"/>
              </a:ext>
            </a:extLst>
          </p:cNvPr>
          <p:cNvSpPr txBox="1">
            <a:spLocks/>
          </p:cNvSpPr>
          <p:nvPr/>
        </p:nvSpPr>
        <p:spPr>
          <a:xfrm rot="20573965">
            <a:off x="6900822" y="3668421"/>
            <a:ext cx="4093034" cy="1749617"/>
          </a:xfrm>
          <a:prstGeom prst="ellipse">
            <a:avLst/>
          </a:prstGeom>
          <a:solidFill>
            <a:srgbClr val="262626"/>
          </a:solidFill>
          <a:ln w="57150" cmpd="thinThick"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l">
              <a:spcBef>
                <a:spcPts val="0"/>
              </a:spcBef>
              <a:buNone/>
            </a:pPr>
            <a:r>
              <a:rPr lang="en-US" sz="28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BY:  Carmi Smith</a:t>
            </a:r>
          </a:p>
          <a:p>
            <a:pPr marL="457200" lvl="1" indent="0" algn="l">
              <a:buNone/>
            </a:pPr>
            <a:r>
              <a:rPr lang="en-US" sz="28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	Brittany Schultz      </a:t>
            </a:r>
          </a:p>
          <a:p>
            <a:pPr marL="457200" lvl="1" indent="0" algn="l">
              <a:buNone/>
            </a:pPr>
            <a:r>
              <a:rPr lang="en-US" sz="28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	Mandy Farrell</a:t>
            </a:r>
            <a:br>
              <a:rPr lang="en-US" sz="28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</a:br>
            <a:r>
              <a:rPr lang="en-US" sz="28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	Chad Milburn</a:t>
            </a:r>
          </a:p>
        </p:txBody>
      </p:sp>
    </p:spTree>
    <p:extLst>
      <p:ext uri="{BB962C8B-B14F-4D97-AF65-F5344CB8AC3E}">
        <p14:creationId xmlns:p14="http://schemas.microsoft.com/office/powerpoint/2010/main" val="2785482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454836FB-8CBF-475C-9796-E88A913D5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37" b="2"/>
          <a:stretch/>
        </p:blipFill>
        <p:spPr>
          <a:xfrm>
            <a:off x="312234" y="0"/>
            <a:ext cx="9777231" cy="744280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C99DC6A-8054-46E7-92CA-6365C7DE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2" y="544286"/>
            <a:ext cx="5028210" cy="2177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weapon was used the most per age group?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6C7B2-8D16-4623-BCCB-5FABD7AD4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2234" y="3462454"/>
            <a:ext cx="11619571" cy="32991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2400" dirty="0"/>
              <a:t>Children under the age of 18 are more likely to be murdered by drowning. </a:t>
            </a:r>
          </a:p>
          <a:p>
            <a:pPr marL="0"/>
            <a:r>
              <a:rPr lang="en-US" sz="2400" dirty="0"/>
              <a:t>The average Victim age range is 30 to 40 years old with a wide range of weapons used</a:t>
            </a:r>
          </a:p>
          <a:p>
            <a:pPr marL="0"/>
            <a:r>
              <a:rPr lang="en-US" sz="2400" dirty="0"/>
              <a:t>The Perps under the age of 20 are more likely to use a firearms, explosives or strangulation for a weapon. </a:t>
            </a:r>
          </a:p>
          <a:p>
            <a:pPr marL="0"/>
            <a:r>
              <a:rPr lang="en-US" sz="2400" dirty="0"/>
              <a:t>The average Perp age range is 20 to 30 years old with a wide range of weapon used.</a:t>
            </a:r>
          </a:p>
          <a:p>
            <a:pPr marL="0"/>
            <a:r>
              <a:rPr lang="en-US" sz="2400" dirty="0"/>
              <a:t>After the age of 50, your risk of being murdered is decreased but you have a wider range of weapons used.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ECCB0D-5C42-4A55-8372-B49D006AC9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6147"/>
          <a:stretch/>
        </p:blipFill>
        <p:spPr>
          <a:xfrm>
            <a:off x="6059319" y="33455"/>
            <a:ext cx="6132680" cy="3395545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3869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02B20-FFDA-435C-80D6-17F8D30CE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329" y="135181"/>
            <a:ext cx="6933471" cy="1343000"/>
          </a:xfr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u="sng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Chosen</a:t>
            </a:r>
            <a:r>
              <a:rPr lang="en-US" sz="4800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u="sng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Weapon</a:t>
            </a:r>
            <a:r>
              <a:rPr lang="en-US" sz="4800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u="sng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by</a:t>
            </a:r>
            <a:r>
              <a:rPr lang="en-US" sz="4800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u="sng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Gender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D68AE-AC31-42E8-99D8-227008BF0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9329" y="1088571"/>
            <a:ext cx="6933471" cy="5634248"/>
          </a:xfr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pPr marL="0"/>
            <a:r>
              <a:rPr lang="en-US" dirty="0"/>
              <a:t>Firearms are the highest chosen weapon by both genders with Males in the lead. </a:t>
            </a:r>
          </a:p>
          <a:p>
            <a:pPr marL="0"/>
            <a:r>
              <a:rPr lang="en-US" dirty="0"/>
              <a:t>Knives are the second highest chosen weapon by both genders with Males in the lead. </a:t>
            </a:r>
          </a:p>
          <a:p>
            <a:pPr marL="0"/>
            <a:r>
              <a:rPr lang="en-US" dirty="0"/>
              <a:t>Blunt Objects are the third highest </a:t>
            </a:r>
          </a:p>
          <a:p>
            <a:pPr marL="0" indent="0">
              <a:buNone/>
            </a:pPr>
            <a:r>
              <a:rPr lang="en-US" dirty="0"/>
              <a:t>chosen weapon</a:t>
            </a:r>
          </a:p>
          <a:p>
            <a:pPr marL="0"/>
            <a:r>
              <a:rPr lang="en-US" dirty="0"/>
              <a:t>Unknown is the fourth highest chosen weapon</a:t>
            </a:r>
          </a:p>
          <a:p>
            <a:pPr marL="0"/>
            <a:r>
              <a:rPr lang="en-US" dirty="0"/>
              <a:t>The other weapons are list in descending order: Strangulation, Fire, Suffocation, Drugs, Drowning and Falls</a:t>
            </a: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8DBA8D6B-A3DF-44EF-A01B-3E9023F006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" r="1" b="24092"/>
          <a:stretch/>
        </p:blipFill>
        <p:spPr>
          <a:xfrm>
            <a:off x="6466114" y="-4"/>
            <a:ext cx="5725885" cy="3429000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8" name="Content Placeholder 7" descr="A close-up of a red circuit board&#10;&#10;Description automatically generated with low confidence">
            <a:extLst>
              <a:ext uri="{FF2B5EF4-FFF2-40B4-BE49-F238E27FC236}">
                <a16:creationId xmlns:a16="http://schemas.microsoft.com/office/drawing/2014/main" id="{B6EEBD8F-C7B8-4AE1-ADE4-A1EDF78F75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36" r="-1" b="19838"/>
          <a:stretch/>
        </p:blipFill>
        <p:spPr>
          <a:xfrm>
            <a:off x="6096000" y="3429001"/>
            <a:ext cx="6103109" cy="3429004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AE702DC-9EC5-47C2-A4DA-AF55BAC42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08645" y="4328341"/>
            <a:ext cx="9156986" cy="58648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837334-F593-4B29-8A5A-E8EE99DC31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173255" y="-4733141"/>
            <a:ext cx="9156986" cy="716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98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97158-1804-4655-823B-1CE23DC2E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31" y="5899213"/>
            <a:ext cx="11298389" cy="704051"/>
          </a:xfrm>
          <a:custGeom>
            <a:avLst/>
            <a:gdLst>
              <a:gd name="connsiteX0" fmla="*/ 0 w 11298389"/>
              <a:gd name="connsiteY0" fmla="*/ 0 h 704051"/>
              <a:gd name="connsiteX1" fmla="*/ 551627 w 11298389"/>
              <a:gd name="connsiteY1" fmla="*/ 0 h 704051"/>
              <a:gd name="connsiteX2" fmla="*/ 877287 w 11298389"/>
              <a:gd name="connsiteY2" fmla="*/ 0 h 704051"/>
              <a:gd name="connsiteX3" fmla="*/ 1541898 w 11298389"/>
              <a:gd name="connsiteY3" fmla="*/ 0 h 704051"/>
              <a:gd name="connsiteX4" fmla="*/ 2206509 w 11298389"/>
              <a:gd name="connsiteY4" fmla="*/ 0 h 704051"/>
              <a:gd name="connsiteX5" fmla="*/ 2532168 w 11298389"/>
              <a:gd name="connsiteY5" fmla="*/ 0 h 704051"/>
              <a:gd name="connsiteX6" fmla="*/ 3422747 w 11298389"/>
              <a:gd name="connsiteY6" fmla="*/ 0 h 704051"/>
              <a:gd name="connsiteX7" fmla="*/ 3748407 w 11298389"/>
              <a:gd name="connsiteY7" fmla="*/ 0 h 704051"/>
              <a:gd name="connsiteX8" fmla="*/ 4187050 w 11298389"/>
              <a:gd name="connsiteY8" fmla="*/ 0 h 704051"/>
              <a:gd name="connsiteX9" fmla="*/ 4738677 w 11298389"/>
              <a:gd name="connsiteY9" fmla="*/ 0 h 704051"/>
              <a:gd name="connsiteX10" fmla="*/ 5629256 w 11298389"/>
              <a:gd name="connsiteY10" fmla="*/ 0 h 704051"/>
              <a:gd name="connsiteX11" fmla="*/ 6067900 w 11298389"/>
              <a:gd name="connsiteY11" fmla="*/ 0 h 704051"/>
              <a:gd name="connsiteX12" fmla="*/ 6619527 w 11298389"/>
              <a:gd name="connsiteY12" fmla="*/ 0 h 704051"/>
              <a:gd name="connsiteX13" fmla="*/ 7058170 w 11298389"/>
              <a:gd name="connsiteY13" fmla="*/ 0 h 704051"/>
              <a:gd name="connsiteX14" fmla="*/ 7835765 w 11298389"/>
              <a:gd name="connsiteY14" fmla="*/ 0 h 704051"/>
              <a:gd name="connsiteX15" fmla="*/ 8161425 w 11298389"/>
              <a:gd name="connsiteY15" fmla="*/ 0 h 704051"/>
              <a:gd name="connsiteX16" fmla="*/ 8713052 w 11298389"/>
              <a:gd name="connsiteY16" fmla="*/ 0 h 704051"/>
              <a:gd name="connsiteX17" fmla="*/ 9151695 w 11298389"/>
              <a:gd name="connsiteY17" fmla="*/ 0 h 704051"/>
              <a:gd name="connsiteX18" fmla="*/ 9816306 w 11298389"/>
              <a:gd name="connsiteY18" fmla="*/ 0 h 704051"/>
              <a:gd name="connsiteX19" fmla="*/ 10141966 w 11298389"/>
              <a:gd name="connsiteY19" fmla="*/ 0 h 704051"/>
              <a:gd name="connsiteX20" fmla="*/ 10693593 w 11298389"/>
              <a:gd name="connsiteY20" fmla="*/ 0 h 704051"/>
              <a:gd name="connsiteX21" fmla="*/ 11298389 w 11298389"/>
              <a:gd name="connsiteY21" fmla="*/ 0 h 704051"/>
              <a:gd name="connsiteX22" fmla="*/ 11298389 w 11298389"/>
              <a:gd name="connsiteY22" fmla="*/ 337944 h 704051"/>
              <a:gd name="connsiteX23" fmla="*/ 11298389 w 11298389"/>
              <a:gd name="connsiteY23" fmla="*/ 704051 h 704051"/>
              <a:gd name="connsiteX24" fmla="*/ 10633778 w 11298389"/>
              <a:gd name="connsiteY24" fmla="*/ 704051 h 704051"/>
              <a:gd name="connsiteX25" fmla="*/ 10082151 w 11298389"/>
              <a:gd name="connsiteY25" fmla="*/ 704051 h 704051"/>
              <a:gd name="connsiteX26" fmla="*/ 9304556 w 11298389"/>
              <a:gd name="connsiteY26" fmla="*/ 704051 h 704051"/>
              <a:gd name="connsiteX27" fmla="*/ 8526961 w 11298389"/>
              <a:gd name="connsiteY27" fmla="*/ 704051 h 704051"/>
              <a:gd name="connsiteX28" fmla="*/ 7975333 w 11298389"/>
              <a:gd name="connsiteY28" fmla="*/ 704051 h 704051"/>
              <a:gd name="connsiteX29" fmla="*/ 7536690 w 11298389"/>
              <a:gd name="connsiteY29" fmla="*/ 704051 h 704051"/>
              <a:gd name="connsiteX30" fmla="*/ 6759095 w 11298389"/>
              <a:gd name="connsiteY30" fmla="*/ 704051 h 704051"/>
              <a:gd name="connsiteX31" fmla="*/ 5981500 w 11298389"/>
              <a:gd name="connsiteY31" fmla="*/ 704051 h 704051"/>
              <a:gd name="connsiteX32" fmla="*/ 5203905 w 11298389"/>
              <a:gd name="connsiteY32" fmla="*/ 704051 h 704051"/>
              <a:gd name="connsiteX33" fmla="*/ 4878246 w 11298389"/>
              <a:gd name="connsiteY33" fmla="*/ 704051 h 704051"/>
              <a:gd name="connsiteX34" fmla="*/ 4213634 w 11298389"/>
              <a:gd name="connsiteY34" fmla="*/ 704051 h 704051"/>
              <a:gd name="connsiteX35" fmla="*/ 3436039 w 11298389"/>
              <a:gd name="connsiteY35" fmla="*/ 704051 h 704051"/>
              <a:gd name="connsiteX36" fmla="*/ 3110380 w 11298389"/>
              <a:gd name="connsiteY36" fmla="*/ 704051 h 704051"/>
              <a:gd name="connsiteX37" fmla="*/ 2784721 w 11298389"/>
              <a:gd name="connsiteY37" fmla="*/ 704051 h 704051"/>
              <a:gd name="connsiteX38" fmla="*/ 2346077 w 11298389"/>
              <a:gd name="connsiteY38" fmla="*/ 704051 h 704051"/>
              <a:gd name="connsiteX39" fmla="*/ 1907434 w 11298389"/>
              <a:gd name="connsiteY39" fmla="*/ 704051 h 704051"/>
              <a:gd name="connsiteX40" fmla="*/ 1016855 w 11298389"/>
              <a:gd name="connsiteY40" fmla="*/ 704051 h 704051"/>
              <a:gd name="connsiteX41" fmla="*/ 578212 w 11298389"/>
              <a:gd name="connsiteY41" fmla="*/ 704051 h 704051"/>
              <a:gd name="connsiteX42" fmla="*/ 0 w 11298389"/>
              <a:gd name="connsiteY42" fmla="*/ 704051 h 704051"/>
              <a:gd name="connsiteX43" fmla="*/ 0 w 11298389"/>
              <a:gd name="connsiteY43" fmla="*/ 373147 h 704051"/>
              <a:gd name="connsiteX44" fmla="*/ 0 w 11298389"/>
              <a:gd name="connsiteY44" fmla="*/ 0 h 70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1298389" h="704051" fill="none" extrusionOk="0">
                <a:moveTo>
                  <a:pt x="0" y="0"/>
                </a:moveTo>
                <a:cubicBezTo>
                  <a:pt x="217970" y="25414"/>
                  <a:pt x="429835" y="22330"/>
                  <a:pt x="551627" y="0"/>
                </a:cubicBezTo>
                <a:cubicBezTo>
                  <a:pt x="673419" y="-22330"/>
                  <a:pt x="723154" y="15579"/>
                  <a:pt x="877287" y="0"/>
                </a:cubicBezTo>
                <a:cubicBezTo>
                  <a:pt x="1031420" y="-15579"/>
                  <a:pt x="1210770" y="1445"/>
                  <a:pt x="1541898" y="0"/>
                </a:cubicBezTo>
                <a:cubicBezTo>
                  <a:pt x="1873026" y="-1445"/>
                  <a:pt x="1884224" y="23793"/>
                  <a:pt x="2206509" y="0"/>
                </a:cubicBezTo>
                <a:cubicBezTo>
                  <a:pt x="2528794" y="-23793"/>
                  <a:pt x="2389193" y="-1837"/>
                  <a:pt x="2532168" y="0"/>
                </a:cubicBezTo>
                <a:cubicBezTo>
                  <a:pt x="2675143" y="1837"/>
                  <a:pt x="2996511" y="-7196"/>
                  <a:pt x="3422747" y="0"/>
                </a:cubicBezTo>
                <a:cubicBezTo>
                  <a:pt x="3848983" y="7196"/>
                  <a:pt x="3642951" y="9733"/>
                  <a:pt x="3748407" y="0"/>
                </a:cubicBezTo>
                <a:cubicBezTo>
                  <a:pt x="3853863" y="-9733"/>
                  <a:pt x="4049450" y="-8879"/>
                  <a:pt x="4187050" y="0"/>
                </a:cubicBezTo>
                <a:cubicBezTo>
                  <a:pt x="4324650" y="8879"/>
                  <a:pt x="4517123" y="7454"/>
                  <a:pt x="4738677" y="0"/>
                </a:cubicBezTo>
                <a:cubicBezTo>
                  <a:pt x="4960231" y="-7454"/>
                  <a:pt x="5245117" y="35480"/>
                  <a:pt x="5629256" y="0"/>
                </a:cubicBezTo>
                <a:cubicBezTo>
                  <a:pt x="6013395" y="-35480"/>
                  <a:pt x="5879042" y="-6741"/>
                  <a:pt x="6067900" y="0"/>
                </a:cubicBezTo>
                <a:cubicBezTo>
                  <a:pt x="6256758" y="6741"/>
                  <a:pt x="6371395" y="-6419"/>
                  <a:pt x="6619527" y="0"/>
                </a:cubicBezTo>
                <a:cubicBezTo>
                  <a:pt x="6867659" y="6419"/>
                  <a:pt x="6896495" y="5351"/>
                  <a:pt x="7058170" y="0"/>
                </a:cubicBezTo>
                <a:cubicBezTo>
                  <a:pt x="7219845" y="-5351"/>
                  <a:pt x="7603372" y="3893"/>
                  <a:pt x="7835765" y="0"/>
                </a:cubicBezTo>
                <a:cubicBezTo>
                  <a:pt x="8068159" y="-3893"/>
                  <a:pt x="8052721" y="-14117"/>
                  <a:pt x="8161425" y="0"/>
                </a:cubicBezTo>
                <a:cubicBezTo>
                  <a:pt x="8270129" y="14117"/>
                  <a:pt x="8524191" y="17963"/>
                  <a:pt x="8713052" y="0"/>
                </a:cubicBezTo>
                <a:cubicBezTo>
                  <a:pt x="8901913" y="-17963"/>
                  <a:pt x="8979196" y="6045"/>
                  <a:pt x="9151695" y="0"/>
                </a:cubicBezTo>
                <a:cubicBezTo>
                  <a:pt x="9324194" y="-6045"/>
                  <a:pt x="9667515" y="-9802"/>
                  <a:pt x="9816306" y="0"/>
                </a:cubicBezTo>
                <a:cubicBezTo>
                  <a:pt x="9965097" y="9802"/>
                  <a:pt x="10002859" y="13985"/>
                  <a:pt x="10141966" y="0"/>
                </a:cubicBezTo>
                <a:cubicBezTo>
                  <a:pt x="10281073" y="-13985"/>
                  <a:pt x="10501577" y="16680"/>
                  <a:pt x="10693593" y="0"/>
                </a:cubicBezTo>
                <a:cubicBezTo>
                  <a:pt x="10885609" y="-16680"/>
                  <a:pt x="11009086" y="-616"/>
                  <a:pt x="11298389" y="0"/>
                </a:cubicBezTo>
                <a:cubicBezTo>
                  <a:pt x="11314713" y="141901"/>
                  <a:pt x="11310498" y="240824"/>
                  <a:pt x="11298389" y="337944"/>
                </a:cubicBezTo>
                <a:cubicBezTo>
                  <a:pt x="11286280" y="435064"/>
                  <a:pt x="11313425" y="557069"/>
                  <a:pt x="11298389" y="704051"/>
                </a:cubicBezTo>
                <a:cubicBezTo>
                  <a:pt x="11108192" y="725727"/>
                  <a:pt x="10844692" y="700571"/>
                  <a:pt x="10633778" y="704051"/>
                </a:cubicBezTo>
                <a:cubicBezTo>
                  <a:pt x="10422864" y="707531"/>
                  <a:pt x="10273400" y="726425"/>
                  <a:pt x="10082151" y="704051"/>
                </a:cubicBezTo>
                <a:cubicBezTo>
                  <a:pt x="9890902" y="681677"/>
                  <a:pt x="9682310" y="721100"/>
                  <a:pt x="9304556" y="704051"/>
                </a:cubicBezTo>
                <a:cubicBezTo>
                  <a:pt x="8926802" y="687002"/>
                  <a:pt x="8765992" y="676824"/>
                  <a:pt x="8526961" y="704051"/>
                </a:cubicBezTo>
                <a:cubicBezTo>
                  <a:pt x="8287931" y="731278"/>
                  <a:pt x="8210416" y="681860"/>
                  <a:pt x="7975333" y="704051"/>
                </a:cubicBezTo>
                <a:cubicBezTo>
                  <a:pt x="7740250" y="726242"/>
                  <a:pt x="7692805" y="710466"/>
                  <a:pt x="7536690" y="704051"/>
                </a:cubicBezTo>
                <a:cubicBezTo>
                  <a:pt x="7380575" y="697636"/>
                  <a:pt x="7137235" y="681134"/>
                  <a:pt x="6759095" y="704051"/>
                </a:cubicBezTo>
                <a:cubicBezTo>
                  <a:pt x="6380955" y="726968"/>
                  <a:pt x="6207497" y="706273"/>
                  <a:pt x="5981500" y="704051"/>
                </a:cubicBezTo>
                <a:cubicBezTo>
                  <a:pt x="5755504" y="701829"/>
                  <a:pt x="5401136" y="716689"/>
                  <a:pt x="5203905" y="704051"/>
                </a:cubicBezTo>
                <a:cubicBezTo>
                  <a:pt x="5006675" y="691413"/>
                  <a:pt x="5037062" y="689496"/>
                  <a:pt x="4878246" y="704051"/>
                </a:cubicBezTo>
                <a:cubicBezTo>
                  <a:pt x="4719430" y="718606"/>
                  <a:pt x="4362753" y="688806"/>
                  <a:pt x="4213634" y="704051"/>
                </a:cubicBezTo>
                <a:cubicBezTo>
                  <a:pt x="4064515" y="719296"/>
                  <a:pt x="3797499" y="681265"/>
                  <a:pt x="3436039" y="704051"/>
                </a:cubicBezTo>
                <a:cubicBezTo>
                  <a:pt x="3074580" y="726837"/>
                  <a:pt x="3222548" y="709628"/>
                  <a:pt x="3110380" y="704051"/>
                </a:cubicBezTo>
                <a:cubicBezTo>
                  <a:pt x="2998212" y="698474"/>
                  <a:pt x="2855453" y="697598"/>
                  <a:pt x="2784721" y="704051"/>
                </a:cubicBezTo>
                <a:cubicBezTo>
                  <a:pt x="2713989" y="710504"/>
                  <a:pt x="2486166" y="692194"/>
                  <a:pt x="2346077" y="704051"/>
                </a:cubicBezTo>
                <a:cubicBezTo>
                  <a:pt x="2205988" y="715908"/>
                  <a:pt x="2070111" y="690995"/>
                  <a:pt x="1907434" y="704051"/>
                </a:cubicBezTo>
                <a:cubicBezTo>
                  <a:pt x="1744757" y="717107"/>
                  <a:pt x="1311754" y="695182"/>
                  <a:pt x="1016855" y="704051"/>
                </a:cubicBezTo>
                <a:cubicBezTo>
                  <a:pt x="721956" y="712920"/>
                  <a:pt x="750873" y="710568"/>
                  <a:pt x="578212" y="704051"/>
                </a:cubicBezTo>
                <a:cubicBezTo>
                  <a:pt x="405551" y="697534"/>
                  <a:pt x="165964" y="695590"/>
                  <a:pt x="0" y="704051"/>
                </a:cubicBezTo>
                <a:cubicBezTo>
                  <a:pt x="2000" y="554217"/>
                  <a:pt x="6837" y="531200"/>
                  <a:pt x="0" y="373147"/>
                </a:cubicBezTo>
                <a:cubicBezTo>
                  <a:pt x="-6837" y="215094"/>
                  <a:pt x="17023" y="134121"/>
                  <a:pt x="0" y="0"/>
                </a:cubicBezTo>
                <a:close/>
              </a:path>
              <a:path w="11298389" h="704051" stroke="0" extrusionOk="0">
                <a:moveTo>
                  <a:pt x="0" y="0"/>
                </a:moveTo>
                <a:cubicBezTo>
                  <a:pt x="177370" y="-15527"/>
                  <a:pt x="497118" y="-21917"/>
                  <a:pt x="777595" y="0"/>
                </a:cubicBezTo>
                <a:cubicBezTo>
                  <a:pt x="1058072" y="21917"/>
                  <a:pt x="1298826" y="-42179"/>
                  <a:pt x="1668174" y="0"/>
                </a:cubicBezTo>
                <a:cubicBezTo>
                  <a:pt x="2037522" y="42179"/>
                  <a:pt x="2287162" y="3592"/>
                  <a:pt x="2445769" y="0"/>
                </a:cubicBezTo>
                <a:cubicBezTo>
                  <a:pt x="2604377" y="-3592"/>
                  <a:pt x="2794724" y="-9060"/>
                  <a:pt x="2997396" y="0"/>
                </a:cubicBezTo>
                <a:cubicBezTo>
                  <a:pt x="3200068" y="9060"/>
                  <a:pt x="3419572" y="-12341"/>
                  <a:pt x="3662007" y="0"/>
                </a:cubicBezTo>
                <a:cubicBezTo>
                  <a:pt x="3904442" y="12341"/>
                  <a:pt x="3915266" y="-1000"/>
                  <a:pt x="4100651" y="0"/>
                </a:cubicBezTo>
                <a:cubicBezTo>
                  <a:pt x="4286036" y="1000"/>
                  <a:pt x="4282515" y="-8946"/>
                  <a:pt x="4426310" y="0"/>
                </a:cubicBezTo>
                <a:cubicBezTo>
                  <a:pt x="4570105" y="8946"/>
                  <a:pt x="4778034" y="17960"/>
                  <a:pt x="4977937" y="0"/>
                </a:cubicBezTo>
                <a:cubicBezTo>
                  <a:pt x="5177840" y="-17960"/>
                  <a:pt x="5502817" y="2238"/>
                  <a:pt x="5755532" y="0"/>
                </a:cubicBezTo>
                <a:cubicBezTo>
                  <a:pt x="6008247" y="-2238"/>
                  <a:pt x="6069810" y="13654"/>
                  <a:pt x="6194176" y="0"/>
                </a:cubicBezTo>
                <a:cubicBezTo>
                  <a:pt x="6318542" y="-13654"/>
                  <a:pt x="6748107" y="21694"/>
                  <a:pt x="6971771" y="0"/>
                </a:cubicBezTo>
                <a:cubicBezTo>
                  <a:pt x="7195435" y="-21694"/>
                  <a:pt x="7382933" y="19731"/>
                  <a:pt x="7523398" y="0"/>
                </a:cubicBezTo>
                <a:cubicBezTo>
                  <a:pt x="7663863" y="-19731"/>
                  <a:pt x="8046951" y="-29359"/>
                  <a:pt x="8188009" y="0"/>
                </a:cubicBezTo>
                <a:cubicBezTo>
                  <a:pt x="8329067" y="29359"/>
                  <a:pt x="8595673" y="20129"/>
                  <a:pt x="8739636" y="0"/>
                </a:cubicBezTo>
                <a:cubicBezTo>
                  <a:pt x="8883599" y="-20129"/>
                  <a:pt x="9263258" y="-13148"/>
                  <a:pt x="9404247" y="0"/>
                </a:cubicBezTo>
                <a:cubicBezTo>
                  <a:pt x="9545236" y="13148"/>
                  <a:pt x="9914388" y="5150"/>
                  <a:pt x="10181842" y="0"/>
                </a:cubicBezTo>
                <a:cubicBezTo>
                  <a:pt x="10449297" y="-5150"/>
                  <a:pt x="10352169" y="-2128"/>
                  <a:pt x="10507502" y="0"/>
                </a:cubicBezTo>
                <a:cubicBezTo>
                  <a:pt x="10662835" y="2128"/>
                  <a:pt x="10989668" y="38471"/>
                  <a:pt x="11298389" y="0"/>
                </a:cubicBezTo>
                <a:cubicBezTo>
                  <a:pt x="11297480" y="77999"/>
                  <a:pt x="11314483" y="268750"/>
                  <a:pt x="11298389" y="337944"/>
                </a:cubicBezTo>
                <a:cubicBezTo>
                  <a:pt x="11282295" y="407138"/>
                  <a:pt x="11302225" y="581047"/>
                  <a:pt x="11298389" y="704051"/>
                </a:cubicBezTo>
                <a:cubicBezTo>
                  <a:pt x="11079820" y="734357"/>
                  <a:pt x="10602237" y="736141"/>
                  <a:pt x="10407810" y="704051"/>
                </a:cubicBezTo>
                <a:cubicBezTo>
                  <a:pt x="10213383" y="671961"/>
                  <a:pt x="9893424" y="737781"/>
                  <a:pt x="9630215" y="704051"/>
                </a:cubicBezTo>
                <a:cubicBezTo>
                  <a:pt x="9367007" y="670321"/>
                  <a:pt x="9265585" y="715900"/>
                  <a:pt x="8965604" y="704051"/>
                </a:cubicBezTo>
                <a:cubicBezTo>
                  <a:pt x="8665623" y="692202"/>
                  <a:pt x="8631828" y="736325"/>
                  <a:pt x="8300993" y="704051"/>
                </a:cubicBezTo>
                <a:cubicBezTo>
                  <a:pt x="7970158" y="671777"/>
                  <a:pt x="7754955" y="693063"/>
                  <a:pt x="7523398" y="704051"/>
                </a:cubicBezTo>
                <a:cubicBezTo>
                  <a:pt x="7291842" y="715039"/>
                  <a:pt x="7207699" y="713683"/>
                  <a:pt x="6971771" y="704051"/>
                </a:cubicBezTo>
                <a:cubicBezTo>
                  <a:pt x="6735843" y="694419"/>
                  <a:pt x="6626583" y="725015"/>
                  <a:pt x="6533127" y="704051"/>
                </a:cubicBezTo>
                <a:cubicBezTo>
                  <a:pt x="6439671" y="683087"/>
                  <a:pt x="6259858" y="686851"/>
                  <a:pt x="6094484" y="704051"/>
                </a:cubicBezTo>
                <a:cubicBezTo>
                  <a:pt x="5929110" y="721251"/>
                  <a:pt x="5838793" y="712986"/>
                  <a:pt x="5655841" y="704051"/>
                </a:cubicBezTo>
                <a:cubicBezTo>
                  <a:pt x="5472889" y="695116"/>
                  <a:pt x="5365992" y="695681"/>
                  <a:pt x="5217197" y="704051"/>
                </a:cubicBezTo>
                <a:cubicBezTo>
                  <a:pt x="5068402" y="712421"/>
                  <a:pt x="4719262" y="661390"/>
                  <a:pt x="4326618" y="704051"/>
                </a:cubicBezTo>
                <a:cubicBezTo>
                  <a:pt x="3933974" y="746712"/>
                  <a:pt x="4005837" y="714810"/>
                  <a:pt x="3774991" y="704051"/>
                </a:cubicBezTo>
                <a:cubicBezTo>
                  <a:pt x="3544145" y="693292"/>
                  <a:pt x="3095276" y="722114"/>
                  <a:pt x="2884412" y="704051"/>
                </a:cubicBezTo>
                <a:cubicBezTo>
                  <a:pt x="2673548" y="685988"/>
                  <a:pt x="2385470" y="714726"/>
                  <a:pt x="2219801" y="704051"/>
                </a:cubicBezTo>
                <a:cubicBezTo>
                  <a:pt x="2054132" y="693376"/>
                  <a:pt x="2024558" y="711302"/>
                  <a:pt x="1894142" y="704051"/>
                </a:cubicBezTo>
                <a:cubicBezTo>
                  <a:pt x="1763726" y="696800"/>
                  <a:pt x="1421691" y="737280"/>
                  <a:pt x="1229531" y="704051"/>
                </a:cubicBezTo>
                <a:cubicBezTo>
                  <a:pt x="1037371" y="670822"/>
                  <a:pt x="330618" y="692254"/>
                  <a:pt x="0" y="704051"/>
                </a:cubicBezTo>
                <a:cubicBezTo>
                  <a:pt x="-3932" y="611873"/>
                  <a:pt x="1853" y="444121"/>
                  <a:pt x="0" y="366107"/>
                </a:cubicBezTo>
                <a:cubicBezTo>
                  <a:pt x="-1853" y="288093"/>
                  <a:pt x="14817" y="103250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 w="1905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818703596">
                  <ask:type>
                    <ask:lineSketchFreehand/>
                  </ask:type>
                </ask:lineSketchStyleProps>
              </a:ext>
            </a:extLst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Time for Questions…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32E3FC-0706-4A6E-8D16-E94FCCBC8C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5931" y="556581"/>
            <a:ext cx="11416713" cy="722309"/>
          </a:xfrm>
          <a:custGeom>
            <a:avLst/>
            <a:gdLst>
              <a:gd name="connsiteX0" fmla="*/ 0 w 11416713"/>
              <a:gd name="connsiteY0" fmla="*/ 0 h 722309"/>
              <a:gd name="connsiteX1" fmla="*/ 685003 w 11416713"/>
              <a:gd name="connsiteY1" fmla="*/ 0 h 722309"/>
              <a:gd name="connsiteX2" fmla="*/ 1027504 w 11416713"/>
              <a:gd name="connsiteY2" fmla="*/ 0 h 722309"/>
              <a:gd name="connsiteX3" fmla="*/ 1484173 w 11416713"/>
              <a:gd name="connsiteY3" fmla="*/ 0 h 722309"/>
              <a:gd name="connsiteX4" fmla="*/ 2283343 w 11416713"/>
              <a:gd name="connsiteY4" fmla="*/ 0 h 722309"/>
              <a:gd name="connsiteX5" fmla="*/ 2854178 w 11416713"/>
              <a:gd name="connsiteY5" fmla="*/ 0 h 722309"/>
              <a:gd name="connsiteX6" fmla="*/ 3653348 w 11416713"/>
              <a:gd name="connsiteY6" fmla="*/ 0 h 722309"/>
              <a:gd name="connsiteX7" fmla="*/ 4338351 w 11416713"/>
              <a:gd name="connsiteY7" fmla="*/ 0 h 722309"/>
              <a:gd name="connsiteX8" fmla="*/ 4680852 w 11416713"/>
              <a:gd name="connsiteY8" fmla="*/ 0 h 722309"/>
              <a:gd name="connsiteX9" fmla="*/ 4909187 w 11416713"/>
              <a:gd name="connsiteY9" fmla="*/ 0 h 722309"/>
              <a:gd name="connsiteX10" fmla="*/ 5480022 w 11416713"/>
              <a:gd name="connsiteY10" fmla="*/ 0 h 722309"/>
              <a:gd name="connsiteX11" fmla="*/ 6050858 w 11416713"/>
              <a:gd name="connsiteY11" fmla="*/ 0 h 722309"/>
              <a:gd name="connsiteX12" fmla="*/ 6279192 w 11416713"/>
              <a:gd name="connsiteY12" fmla="*/ 0 h 722309"/>
              <a:gd name="connsiteX13" fmla="*/ 6507526 w 11416713"/>
              <a:gd name="connsiteY13" fmla="*/ 0 h 722309"/>
              <a:gd name="connsiteX14" fmla="*/ 7306696 w 11416713"/>
              <a:gd name="connsiteY14" fmla="*/ 0 h 722309"/>
              <a:gd name="connsiteX15" fmla="*/ 7991699 w 11416713"/>
              <a:gd name="connsiteY15" fmla="*/ 0 h 722309"/>
              <a:gd name="connsiteX16" fmla="*/ 8676702 w 11416713"/>
              <a:gd name="connsiteY16" fmla="*/ 0 h 722309"/>
              <a:gd name="connsiteX17" fmla="*/ 9475872 w 11416713"/>
              <a:gd name="connsiteY17" fmla="*/ 0 h 722309"/>
              <a:gd name="connsiteX18" fmla="*/ 10046707 w 11416713"/>
              <a:gd name="connsiteY18" fmla="*/ 0 h 722309"/>
              <a:gd name="connsiteX19" fmla="*/ 10389209 w 11416713"/>
              <a:gd name="connsiteY19" fmla="*/ 0 h 722309"/>
              <a:gd name="connsiteX20" fmla="*/ 11416713 w 11416713"/>
              <a:gd name="connsiteY20" fmla="*/ 0 h 722309"/>
              <a:gd name="connsiteX21" fmla="*/ 11416713 w 11416713"/>
              <a:gd name="connsiteY21" fmla="*/ 353931 h 722309"/>
              <a:gd name="connsiteX22" fmla="*/ 11416713 w 11416713"/>
              <a:gd name="connsiteY22" fmla="*/ 722309 h 722309"/>
              <a:gd name="connsiteX23" fmla="*/ 10845877 w 11416713"/>
              <a:gd name="connsiteY23" fmla="*/ 722309 h 722309"/>
              <a:gd name="connsiteX24" fmla="*/ 10160875 w 11416713"/>
              <a:gd name="connsiteY24" fmla="*/ 722309 h 722309"/>
              <a:gd name="connsiteX25" fmla="*/ 9932540 w 11416713"/>
              <a:gd name="connsiteY25" fmla="*/ 722309 h 722309"/>
              <a:gd name="connsiteX26" fmla="*/ 9590039 w 11416713"/>
              <a:gd name="connsiteY26" fmla="*/ 722309 h 722309"/>
              <a:gd name="connsiteX27" fmla="*/ 9361705 w 11416713"/>
              <a:gd name="connsiteY27" fmla="*/ 722309 h 722309"/>
              <a:gd name="connsiteX28" fmla="*/ 8790869 w 11416713"/>
              <a:gd name="connsiteY28" fmla="*/ 722309 h 722309"/>
              <a:gd name="connsiteX29" fmla="*/ 8562535 w 11416713"/>
              <a:gd name="connsiteY29" fmla="*/ 722309 h 722309"/>
              <a:gd name="connsiteX30" fmla="*/ 7991699 w 11416713"/>
              <a:gd name="connsiteY30" fmla="*/ 722309 h 722309"/>
              <a:gd name="connsiteX31" fmla="*/ 7649198 w 11416713"/>
              <a:gd name="connsiteY31" fmla="*/ 722309 h 722309"/>
              <a:gd name="connsiteX32" fmla="*/ 7078362 w 11416713"/>
              <a:gd name="connsiteY32" fmla="*/ 722309 h 722309"/>
              <a:gd name="connsiteX33" fmla="*/ 6393359 w 11416713"/>
              <a:gd name="connsiteY33" fmla="*/ 722309 h 722309"/>
              <a:gd name="connsiteX34" fmla="*/ 6050858 w 11416713"/>
              <a:gd name="connsiteY34" fmla="*/ 722309 h 722309"/>
              <a:gd name="connsiteX35" fmla="*/ 5594189 w 11416713"/>
              <a:gd name="connsiteY35" fmla="*/ 722309 h 722309"/>
              <a:gd name="connsiteX36" fmla="*/ 4909187 w 11416713"/>
              <a:gd name="connsiteY36" fmla="*/ 722309 h 722309"/>
              <a:gd name="connsiteX37" fmla="*/ 4110017 w 11416713"/>
              <a:gd name="connsiteY37" fmla="*/ 722309 h 722309"/>
              <a:gd name="connsiteX38" fmla="*/ 3653348 w 11416713"/>
              <a:gd name="connsiteY38" fmla="*/ 722309 h 722309"/>
              <a:gd name="connsiteX39" fmla="*/ 2968345 w 11416713"/>
              <a:gd name="connsiteY39" fmla="*/ 722309 h 722309"/>
              <a:gd name="connsiteX40" fmla="*/ 2625844 w 11416713"/>
              <a:gd name="connsiteY40" fmla="*/ 722309 h 722309"/>
              <a:gd name="connsiteX41" fmla="*/ 2283343 w 11416713"/>
              <a:gd name="connsiteY41" fmla="*/ 722309 h 722309"/>
              <a:gd name="connsiteX42" fmla="*/ 1712507 w 11416713"/>
              <a:gd name="connsiteY42" fmla="*/ 722309 h 722309"/>
              <a:gd name="connsiteX43" fmla="*/ 1484173 w 11416713"/>
              <a:gd name="connsiteY43" fmla="*/ 722309 h 722309"/>
              <a:gd name="connsiteX44" fmla="*/ 1141671 w 11416713"/>
              <a:gd name="connsiteY44" fmla="*/ 722309 h 722309"/>
              <a:gd name="connsiteX45" fmla="*/ 570836 w 11416713"/>
              <a:gd name="connsiteY45" fmla="*/ 722309 h 722309"/>
              <a:gd name="connsiteX46" fmla="*/ 0 w 11416713"/>
              <a:gd name="connsiteY46" fmla="*/ 722309 h 722309"/>
              <a:gd name="connsiteX47" fmla="*/ 0 w 11416713"/>
              <a:gd name="connsiteY47" fmla="*/ 368378 h 722309"/>
              <a:gd name="connsiteX48" fmla="*/ 0 w 11416713"/>
              <a:gd name="connsiteY48" fmla="*/ 0 h 72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1416713" h="722309" fill="none" extrusionOk="0">
                <a:moveTo>
                  <a:pt x="0" y="0"/>
                </a:moveTo>
                <a:cubicBezTo>
                  <a:pt x="165752" y="-24066"/>
                  <a:pt x="547959" y="80415"/>
                  <a:pt x="685003" y="0"/>
                </a:cubicBezTo>
                <a:cubicBezTo>
                  <a:pt x="822047" y="-80415"/>
                  <a:pt x="891658" y="12764"/>
                  <a:pt x="1027504" y="0"/>
                </a:cubicBezTo>
                <a:cubicBezTo>
                  <a:pt x="1163350" y="-12764"/>
                  <a:pt x="1374729" y="38770"/>
                  <a:pt x="1484173" y="0"/>
                </a:cubicBezTo>
                <a:cubicBezTo>
                  <a:pt x="1593617" y="-38770"/>
                  <a:pt x="1910092" y="38232"/>
                  <a:pt x="2283343" y="0"/>
                </a:cubicBezTo>
                <a:cubicBezTo>
                  <a:pt x="2656594" y="-38232"/>
                  <a:pt x="2707147" y="37745"/>
                  <a:pt x="2854178" y="0"/>
                </a:cubicBezTo>
                <a:cubicBezTo>
                  <a:pt x="3001210" y="-37745"/>
                  <a:pt x="3436390" y="6347"/>
                  <a:pt x="3653348" y="0"/>
                </a:cubicBezTo>
                <a:cubicBezTo>
                  <a:pt x="3870306" y="-6347"/>
                  <a:pt x="4110968" y="15460"/>
                  <a:pt x="4338351" y="0"/>
                </a:cubicBezTo>
                <a:cubicBezTo>
                  <a:pt x="4565734" y="-15460"/>
                  <a:pt x="4576497" y="12064"/>
                  <a:pt x="4680852" y="0"/>
                </a:cubicBezTo>
                <a:cubicBezTo>
                  <a:pt x="4785207" y="-12064"/>
                  <a:pt x="4800667" y="14734"/>
                  <a:pt x="4909187" y="0"/>
                </a:cubicBezTo>
                <a:cubicBezTo>
                  <a:pt x="5017708" y="-14734"/>
                  <a:pt x="5329642" y="20502"/>
                  <a:pt x="5480022" y="0"/>
                </a:cubicBezTo>
                <a:cubicBezTo>
                  <a:pt x="5630402" y="-20502"/>
                  <a:pt x="5772474" y="48735"/>
                  <a:pt x="6050858" y="0"/>
                </a:cubicBezTo>
                <a:cubicBezTo>
                  <a:pt x="6329242" y="-48735"/>
                  <a:pt x="6179789" y="11621"/>
                  <a:pt x="6279192" y="0"/>
                </a:cubicBezTo>
                <a:cubicBezTo>
                  <a:pt x="6378595" y="-11621"/>
                  <a:pt x="6448524" y="7985"/>
                  <a:pt x="6507526" y="0"/>
                </a:cubicBezTo>
                <a:cubicBezTo>
                  <a:pt x="6566528" y="-7985"/>
                  <a:pt x="7045352" y="44623"/>
                  <a:pt x="7306696" y="0"/>
                </a:cubicBezTo>
                <a:cubicBezTo>
                  <a:pt x="7568040" y="-44623"/>
                  <a:pt x="7671797" y="35407"/>
                  <a:pt x="7991699" y="0"/>
                </a:cubicBezTo>
                <a:cubicBezTo>
                  <a:pt x="8311601" y="-35407"/>
                  <a:pt x="8335456" y="40949"/>
                  <a:pt x="8676702" y="0"/>
                </a:cubicBezTo>
                <a:cubicBezTo>
                  <a:pt x="9017948" y="-40949"/>
                  <a:pt x="9285817" y="71325"/>
                  <a:pt x="9475872" y="0"/>
                </a:cubicBezTo>
                <a:cubicBezTo>
                  <a:pt x="9665927" y="-71325"/>
                  <a:pt x="9821718" y="54902"/>
                  <a:pt x="10046707" y="0"/>
                </a:cubicBezTo>
                <a:cubicBezTo>
                  <a:pt x="10271697" y="-54902"/>
                  <a:pt x="10290112" y="21209"/>
                  <a:pt x="10389209" y="0"/>
                </a:cubicBezTo>
                <a:cubicBezTo>
                  <a:pt x="10488306" y="-21209"/>
                  <a:pt x="10999833" y="106995"/>
                  <a:pt x="11416713" y="0"/>
                </a:cubicBezTo>
                <a:cubicBezTo>
                  <a:pt x="11450762" y="128849"/>
                  <a:pt x="11391009" y="243500"/>
                  <a:pt x="11416713" y="353931"/>
                </a:cubicBezTo>
                <a:cubicBezTo>
                  <a:pt x="11442417" y="464362"/>
                  <a:pt x="11389324" y="577488"/>
                  <a:pt x="11416713" y="722309"/>
                </a:cubicBezTo>
                <a:cubicBezTo>
                  <a:pt x="11286752" y="784741"/>
                  <a:pt x="11087884" y="662722"/>
                  <a:pt x="10845877" y="722309"/>
                </a:cubicBezTo>
                <a:cubicBezTo>
                  <a:pt x="10603870" y="781896"/>
                  <a:pt x="10452226" y="676169"/>
                  <a:pt x="10160875" y="722309"/>
                </a:cubicBezTo>
                <a:cubicBezTo>
                  <a:pt x="9869524" y="768449"/>
                  <a:pt x="9990695" y="713651"/>
                  <a:pt x="9932540" y="722309"/>
                </a:cubicBezTo>
                <a:cubicBezTo>
                  <a:pt x="9874385" y="730967"/>
                  <a:pt x="9690241" y="714635"/>
                  <a:pt x="9590039" y="722309"/>
                </a:cubicBezTo>
                <a:cubicBezTo>
                  <a:pt x="9489837" y="729983"/>
                  <a:pt x="9446763" y="720832"/>
                  <a:pt x="9361705" y="722309"/>
                </a:cubicBezTo>
                <a:cubicBezTo>
                  <a:pt x="9276647" y="723786"/>
                  <a:pt x="9075388" y="701937"/>
                  <a:pt x="8790869" y="722309"/>
                </a:cubicBezTo>
                <a:cubicBezTo>
                  <a:pt x="8506350" y="742681"/>
                  <a:pt x="8620877" y="710689"/>
                  <a:pt x="8562535" y="722309"/>
                </a:cubicBezTo>
                <a:cubicBezTo>
                  <a:pt x="8504193" y="733929"/>
                  <a:pt x="8260673" y="710040"/>
                  <a:pt x="7991699" y="722309"/>
                </a:cubicBezTo>
                <a:cubicBezTo>
                  <a:pt x="7722725" y="734578"/>
                  <a:pt x="7734878" y="718370"/>
                  <a:pt x="7649198" y="722309"/>
                </a:cubicBezTo>
                <a:cubicBezTo>
                  <a:pt x="7563518" y="726248"/>
                  <a:pt x="7196118" y="694674"/>
                  <a:pt x="7078362" y="722309"/>
                </a:cubicBezTo>
                <a:cubicBezTo>
                  <a:pt x="6960606" y="749944"/>
                  <a:pt x="6707495" y="699269"/>
                  <a:pt x="6393359" y="722309"/>
                </a:cubicBezTo>
                <a:cubicBezTo>
                  <a:pt x="6079223" y="745349"/>
                  <a:pt x="6203005" y="687403"/>
                  <a:pt x="6050858" y="722309"/>
                </a:cubicBezTo>
                <a:cubicBezTo>
                  <a:pt x="5898711" y="757215"/>
                  <a:pt x="5769669" y="670463"/>
                  <a:pt x="5594189" y="722309"/>
                </a:cubicBezTo>
                <a:cubicBezTo>
                  <a:pt x="5418709" y="774155"/>
                  <a:pt x="5151096" y="677111"/>
                  <a:pt x="4909187" y="722309"/>
                </a:cubicBezTo>
                <a:cubicBezTo>
                  <a:pt x="4667278" y="767507"/>
                  <a:pt x="4469490" y="693173"/>
                  <a:pt x="4110017" y="722309"/>
                </a:cubicBezTo>
                <a:cubicBezTo>
                  <a:pt x="3750544" y="751445"/>
                  <a:pt x="3855750" y="687231"/>
                  <a:pt x="3653348" y="722309"/>
                </a:cubicBezTo>
                <a:cubicBezTo>
                  <a:pt x="3450946" y="757387"/>
                  <a:pt x="3256010" y="654546"/>
                  <a:pt x="2968345" y="722309"/>
                </a:cubicBezTo>
                <a:cubicBezTo>
                  <a:pt x="2680680" y="790072"/>
                  <a:pt x="2705825" y="687979"/>
                  <a:pt x="2625844" y="722309"/>
                </a:cubicBezTo>
                <a:cubicBezTo>
                  <a:pt x="2545863" y="756639"/>
                  <a:pt x="2417354" y="693839"/>
                  <a:pt x="2283343" y="722309"/>
                </a:cubicBezTo>
                <a:cubicBezTo>
                  <a:pt x="2149332" y="750779"/>
                  <a:pt x="1916866" y="709397"/>
                  <a:pt x="1712507" y="722309"/>
                </a:cubicBezTo>
                <a:cubicBezTo>
                  <a:pt x="1508148" y="735221"/>
                  <a:pt x="1576293" y="695458"/>
                  <a:pt x="1484173" y="722309"/>
                </a:cubicBezTo>
                <a:cubicBezTo>
                  <a:pt x="1392053" y="749160"/>
                  <a:pt x="1253826" y="717085"/>
                  <a:pt x="1141671" y="722309"/>
                </a:cubicBezTo>
                <a:cubicBezTo>
                  <a:pt x="1029516" y="727533"/>
                  <a:pt x="835891" y="696090"/>
                  <a:pt x="570836" y="722309"/>
                </a:cubicBezTo>
                <a:cubicBezTo>
                  <a:pt x="305782" y="748528"/>
                  <a:pt x="156925" y="677988"/>
                  <a:pt x="0" y="722309"/>
                </a:cubicBezTo>
                <a:cubicBezTo>
                  <a:pt x="-41162" y="550258"/>
                  <a:pt x="4462" y="511021"/>
                  <a:pt x="0" y="368378"/>
                </a:cubicBezTo>
                <a:cubicBezTo>
                  <a:pt x="-4462" y="225735"/>
                  <a:pt x="31714" y="84761"/>
                  <a:pt x="0" y="0"/>
                </a:cubicBezTo>
                <a:close/>
              </a:path>
              <a:path w="11416713" h="722309" stroke="0" extrusionOk="0">
                <a:moveTo>
                  <a:pt x="0" y="0"/>
                </a:moveTo>
                <a:cubicBezTo>
                  <a:pt x="132355" y="-22821"/>
                  <a:pt x="235429" y="5097"/>
                  <a:pt x="342501" y="0"/>
                </a:cubicBezTo>
                <a:cubicBezTo>
                  <a:pt x="449573" y="-5097"/>
                  <a:pt x="517325" y="557"/>
                  <a:pt x="570836" y="0"/>
                </a:cubicBezTo>
                <a:cubicBezTo>
                  <a:pt x="624347" y="-557"/>
                  <a:pt x="999392" y="85807"/>
                  <a:pt x="1370006" y="0"/>
                </a:cubicBezTo>
                <a:cubicBezTo>
                  <a:pt x="1740620" y="-85807"/>
                  <a:pt x="1544814" y="12316"/>
                  <a:pt x="1598340" y="0"/>
                </a:cubicBezTo>
                <a:cubicBezTo>
                  <a:pt x="1651866" y="-12316"/>
                  <a:pt x="1988136" y="32008"/>
                  <a:pt x="2169175" y="0"/>
                </a:cubicBezTo>
                <a:cubicBezTo>
                  <a:pt x="2350215" y="-32008"/>
                  <a:pt x="2579392" y="24171"/>
                  <a:pt x="2854178" y="0"/>
                </a:cubicBezTo>
                <a:cubicBezTo>
                  <a:pt x="3128964" y="-24171"/>
                  <a:pt x="3308713" y="51030"/>
                  <a:pt x="3425014" y="0"/>
                </a:cubicBezTo>
                <a:cubicBezTo>
                  <a:pt x="3541315" y="-51030"/>
                  <a:pt x="3873096" y="34858"/>
                  <a:pt x="3995850" y="0"/>
                </a:cubicBezTo>
                <a:cubicBezTo>
                  <a:pt x="4118604" y="-34858"/>
                  <a:pt x="4440452" y="12858"/>
                  <a:pt x="4680852" y="0"/>
                </a:cubicBezTo>
                <a:cubicBezTo>
                  <a:pt x="4921252" y="-12858"/>
                  <a:pt x="4829789" y="27364"/>
                  <a:pt x="4909187" y="0"/>
                </a:cubicBezTo>
                <a:cubicBezTo>
                  <a:pt x="4988585" y="-27364"/>
                  <a:pt x="5341684" y="26633"/>
                  <a:pt x="5480022" y="0"/>
                </a:cubicBezTo>
                <a:cubicBezTo>
                  <a:pt x="5618360" y="-26633"/>
                  <a:pt x="6020413" y="41327"/>
                  <a:pt x="6279192" y="0"/>
                </a:cubicBezTo>
                <a:cubicBezTo>
                  <a:pt x="6537971" y="-41327"/>
                  <a:pt x="6752028" y="34490"/>
                  <a:pt x="6964195" y="0"/>
                </a:cubicBezTo>
                <a:cubicBezTo>
                  <a:pt x="7176362" y="-34490"/>
                  <a:pt x="7504355" y="47410"/>
                  <a:pt x="7649198" y="0"/>
                </a:cubicBezTo>
                <a:cubicBezTo>
                  <a:pt x="7794041" y="-47410"/>
                  <a:pt x="7895349" y="32979"/>
                  <a:pt x="7991699" y="0"/>
                </a:cubicBezTo>
                <a:cubicBezTo>
                  <a:pt x="8088049" y="-32979"/>
                  <a:pt x="8443141" y="35956"/>
                  <a:pt x="8676702" y="0"/>
                </a:cubicBezTo>
                <a:cubicBezTo>
                  <a:pt x="8910263" y="-35956"/>
                  <a:pt x="9300895" y="75040"/>
                  <a:pt x="9475872" y="0"/>
                </a:cubicBezTo>
                <a:cubicBezTo>
                  <a:pt x="9650849" y="-75040"/>
                  <a:pt x="10059729" y="94989"/>
                  <a:pt x="10275042" y="0"/>
                </a:cubicBezTo>
                <a:cubicBezTo>
                  <a:pt x="10490355" y="-94989"/>
                  <a:pt x="10607608" y="2669"/>
                  <a:pt x="10845877" y="0"/>
                </a:cubicBezTo>
                <a:cubicBezTo>
                  <a:pt x="11084147" y="-2669"/>
                  <a:pt x="11134767" y="61402"/>
                  <a:pt x="11416713" y="0"/>
                </a:cubicBezTo>
                <a:cubicBezTo>
                  <a:pt x="11417747" y="83878"/>
                  <a:pt x="11410652" y="238256"/>
                  <a:pt x="11416713" y="353931"/>
                </a:cubicBezTo>
                <a:cubicBezTo>
                  <a:pt x="11422774" y="469606"/>
                  <a:pt x="11392107" y="568114"/>
                  <a:pt x="11416713" y="722309"/>
                </a:cubicBezTo>
                <a:cubicBezTo>
                  <a:pt x="11219245" y="725701"/>
                  <a:pt x="11067716" y="703090"/>
                  <a:pt x="10845877" y="722309"/>
                </a:cubicBezTo>
                <a:cubicBezTo>
                  <a:pt x="10624038" y="741528"/>
                  <a:pt x="10525345" y="717404"/>
                  <a:pt x="10389209" y="722309"/>
                </a:cubicBezTo>
                <a:cubicBezTo>
                  <a:pt x="10253073" y="727214"/>
                  <a:pt x="10159691" y="706836"/>
                  <a:pt x="10046707" y="722309"/>
                </a:cubicBezTo>
                <a:cubicBezTo>
                  <a:pt x="9933723" y="737782"/>
                  <a:pt x="9830775" y="691804"/>
                  <a:pt x="9704206" y="722309"/>
                </a:cubicBezTo>
                <a:cubicBezTo>
                  <a:pt x="9577637" y="752814"/>
                  <a:pt x="9485951" y="702865"/>
                  <a:pt x="9361705" y="722309"/>
                </a:cubicBezTo>
                <a:cubicBezTo>
                  <a:pt x="9237459" y="741753"/>
                  <a:pt x="9203034" y="700942"/>
                  <a:pt x="9133370" y="722309"/>
                </a:cubicBezTo>
                <a:cubicBezTo>
                  <a:pt x="9063707" y="743676"/>
                  <a:pt x="8903884" y="711992"/>
                  <a:pt x="8790869" y="722309"/>
                </a:cubicBezTo>
                <a:cubicBezTo>
                  <a:pt x="8677854" y="732626"/>
                  <a:pt x="8579979" y="717180"/>
                  <a:pt x="8448368" y="722309"/>
                </a:cubicBezTo>
                <a:cubicBezTo>
                  <a:pt x="8316757" y="727438"/>
                  <a:pt x="7844777" y="642310"/>
                  <a:pt x="7649198" y="722309"/>
                </a:cubicBezTo>
                <a:cubicBezTo>
                  <a:pt x="7453619" y="802308"/>
                  <a:pt x="7418930" y="719154"/>
                  <a:pt x="7306696" y="722309"/>
                </a:cubicBezTo>
                <a:cubicBezTo>
                  <a:pt x="7194462" y="725464"/>
                  <a:pt x="6672973" y="695275"/>
                  <a:pt x="6507526" y="722309"/>
                </a:cubicBezTo>
                <a:cubicBezTo>
                  <a:pt x="6342079" y="749343"/>
                  <a:pt x="6153128" y="668218"/>
                  <a:pt x="6050858" y="722309"/>
                </a:cubicBezTo>
                <a:cubicBezTo>
                  <a:pt x="5948588" y="776400"/>
                  <a:pt x="5924245" y="710648"/>
                  <a:pt x="5822524" y="722309"/>
                </a:cubicBezTo>
                <a:cubicBezTo>
                  <a:pt x="5720803" y="733970"/>
                  <a:pt x="5651406" y="704015"/>
                  <a:pt x="5594189" y="722309"/>
                </a:cubicBezTo>
                <a:cubicBezTo>
                  <a:pt x="5536973" y="740603"/>
                  <a:pt x="5172898" y="708109"/>
                  <a:pt x="5023354" y="722309"/>
                </a:cubicBezTo>
                <a:cubicBezTo>
                  <a:pt x="4873810" y="736509"/>
                  <a:pt x="4784205" y="681224"/>
                  <a:pt x="4566685" y="722309"/>
                </a:cubicBezTo>
                <a:cubicBezTo>
                  <a:pt x="4349165" y="763394"/>
                  <a:pt x="4389484" y="721176"/>
                  <a:pt x="4224184" y="722309"/>
                </a:cubicBezTo>
                <a:cubicBezTo>
                  <a:pt x="4058884" y="723442"/>
                  <a:pt x="3889771" y="710454"/>
                  <a:pt x="3653348" y="722309"/>
                </a:cubicBezTo>
                <a:cubicBezTo>
                  <a:pt x="3416925" y="734164"/>
                  <a:pt x="3491723" y="706795"/>
                  <a:pt x="3425014" y="722309"/>
                </a:cubicBezTo>
                <a:cubicBezTo>
                  <a:pt x="3358305" y="737823"/>
                  <a:pt x="3025695" y="646376"/>
                  <a:pt x="2740011" y="722309"/>
                </a:cubicBezTo>
                <a:cubicBezTo>
                  <a:pt x="2454327" y="798242"/>
                  <a:pt x="2310456" y="678149"/>
                  <a:pt x="2169175" y="722309"/>
                </a:cubicBezTo>
                <a:cubicBezTo>
                  <a:pt x="2027894" y="766469"/>
                  <a:pt x="1809848" y="690357"/>
                  <a:pt x="1712507" y="722309"/>
                </a:cubicBezTo>
                <a:cubicBezTo>
                  <a:pt x="1615166" y="754261"/>
                  <a:pt x="1426724" y="677655"/>
                  <a:pt x="1255838" y="722309"/>
                </a:cubicBezTo>
                <a:cubicBezTo>
                  <a:pt x="1084952" y="766963"/>
                  <a:pt x="1024280" y="691388"/>
                  <a:pt x="913337" y="722309"/>
                </a:cubicBezTo>
                <a:cubicBezTo>
                  <a:pt x="802394" y="753230"/>
                  <a:pt x="239141" y="648995"/>
                  <a:pt x="0" y="722309"/>
                </a:cubicBezTo>
                <a:cubicBezTo>
                  <a:pt x="-13868" y="626211"/>
                  <a:pt x="1045" y="481295"/>
                  <a:pt x="0" y="361155"/>
                </a:cubicBezTo>
                <a:cubicBezTo>
                  <a:pt x="-1045" y="241015"/>
                  <a:pt x="3310" y="151254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 w="381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088551134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FFC000"/>
                </a:solidFill>
              </a:rPr>
              <a:t>Sources for FBI Homicide Cases Project</a:t>
            </a:r>
            <a:endParaRPr lang="en-US" sz="4800" dirty="0">
              <a:solidFill>
                <a:srgbClr val="FFC000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ED03BBF-7CCF-4A2D-9DA1-2D9C8CCE83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89120" y="254736"/>
            <a:ext cx="7599951" cy="6999504"/>
          </a:xfrm>
          <a:prstGeom prst="rect">
            <a:avLst/>
          </a:prstGeom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75067CD-0D4A-41BC-8B94-BAAFB5E68BB4}"/>
              </a:ext>
            </a:extLst>
          </p:cNvPr>
          <p:cNvSpPr txBox="1"/>
          <p:nvPr/>
        </p:nvSpPr>
        <p:spPr>
          <a:xfrm>
            <a:off x="7728857" y="1911669"/>
            <a:ext cx="397546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Credits go to: 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https://www.kaggle.com/murderaccountability/homicide-reports</a:t>
            </a:r>
            <a:endParaRPr lang="en-US" dirty="0"/>
          </a:p>
          <a:p>
            <a:endParaRPr lang="en-US" dirty="0"/>
          </a:p>
          <a:p>
            <a:r>
              <a:rPr lang="en-US" u="sng" dirty="0">
                <a:solidFill>
                  <a:schemeClr val="accent4">
                    <a:lumMod val="75000"/>
                  </a:schemeClr>
                </a:solidFill>
              </a:rPr>
              <a:t>https://www.census.gov/topics/income-poverty/income/data</a:t>
            </a:r>
            <a:endParaRPr lang="en-US" dirty="0"/>
          </a:p>
          <a:p>
            <a:endParaRPr lang="en-US" dirty="0"/>
          </a:p>
          <a:p>
            <a:r>
              <a:rPr lang="en-US" sz="2400" dirty="0"/>
              <a:t>Link to Tableau project:</a:t>
            </a:r>
          </a:p>
          <a:p>
            <a:r>
              <a:rPr lang="en-US" u="sng" dirty="0">
                <a:solidFill>
                  <a:schemeClr val="accent4">
                    <a:lumMod val="75000"/>
                  </a:schemeClr>
                </a:solidFill>
              </a:rPr>
              <a:t>https://public.tableau.com/profile/mandy.farrell8616#!/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7DE42-DE26-4BC1-9C96-A3443747F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1462859"/>
            <a:ext cx="6228785" cy="415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23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29F4FEF-3F4E-4042-8E6D-C24E201FB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Content Placeholder 39" descr="A picture containing tree, outdoor, road, forest&#10;&#10;Description automatically generated">
            <a:extLst>
              <a:ext uri="{FF2B5EF4-FFF2-40B4-BE49-F238E27FC236}">
                <a16:creationId xmlns:a16="http://schemas.microsoft.com/office/drawing/2014/main" id="{E1061DC6-9215-48E8-9B06-6B7CB5C90C3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886" y="1181894"/>
            <a:ext cx="4857069" cy="4857069"/>
          </a:xfr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4302A0E4-E74A-406E-8C78-F33EC7AC6C02}"/>
              </a:ext>
            </a:extLst>
          </p:cNvPr>
          <p:cNvSpPr txBox="1"/>
          <p:nvPr/>
        </p:nvSpPr>
        <p:spPr>
          <a:xfrm>
            <a:off x="3439886" y="391886"/>
            <a:ext cx="4857070" cy="646331"/>
          </a:xfrm>
          <a:custGeom>
            <a:avLst/>
            <a:gdLst>
              <a:gd name="connsiteX0" fmla="*/ 0 w 4857070"/>
              <a:gd name="connsiteY0" fmla="*/ 0 h 646331"/>
              <a:gd name="connsiteX1" fmla="*/ 393962 w 4857070"/>
              <a:gd name="connsiteY1" fmla="*/ 0 h 646331"/>
              <a:gd name="connsiteX2" fmla="*/ 982207 w 4857070"/>
              <a:gd name="connsiteY2" fmla="*/ 0 h 646331"/>
              <a:gd name="connsiteX3" fmla="*/ 1473311 w 4857070"/>
              <a:gd name="connsiteY3" fmla="*/ 0 h 646331"/>
              <a:gd name="connsiteX4" fmla="*/ 2110127 w 4857070"/>
              <a:gd name="connsiteY4" fmla="*/ 0 h 646331"/>
              <a:gd name="connsiteX5" fmla="*/ 2552660 w 4857070"/>
              <a:gd name="connsiteY5" fmla="*/ 0 h 646331"/>
              <a:gd name="connsiteX6" fmla="*/ 3092335 w 4857070"/>
              <a:gd name="connsiteY6" fmla="*/ 0 h 646331"/>
              <a:gd name="connsiteX7" fmla="*/ 3534868 w 4857070"/>
              <a:gd name="connsiteY7" fmla="*/ 0 h 646331"/>
              <a:gd name="connsiteX8" fmla="*/ 3977401 w 4857070"/>
              <a:gd name="connsiteY8" fmla="*/ 0 h 646331"/>
              <a:gd name="connsiteX9" fmla="*/ 4371363 w 4857070"/>
              <a:gd name="connsiteY9" fmla="*/ 0 h 646331"/>
              <a:gd name="connsiteX10" fmla="*/ 4857070 w 4857070"/>
              <a:gd name="connsiteY10" fmla="*/ 0 h 646331"/>
              <a:gd name="connsiteX11" fmla="*/ 4857070 w 4857070"/>
              <a:gd name="connsiteY11" fmla="*/ 329629 h 646331"/>
              <a:gd name="connsiteX12" fmla="*/ 4857070 w 4857070"/>
              <a:gd name="connsiteY12" fmla="*/ 646331 h 646331"/>
              <a:gd name="connsiteX13" fmla="*/ 4220254 w 4857070"/>
              <a:gd name="connsiteY13" fmla="*/ 646331 h 646331"/>
              <a:gd name="connsiteX14" fmla="*/ 3729150 w 4857070"/>
              <a:gd name="connsiteY14" fmla="*/ 646331 h 646331"/>
              <a:gd name="connsiteX15" fmla="*/ 3189476 w 4857070"/>
              <a:gd name="connsiteY15" fmla="*/ 646331 h 646331"/>
              <a:gd name="connsiteX16" fmla="*/ 2649802 w 4857070"/>
              <a:gd name="connsiteY16" fmla="*/ 646331 h 646331"/>
              <a:gd name="connsiteX17" fmla="*/ 2110127 w 4857070"/>
              <a:gd name="connsiteY17" fmla="*/ 646331 h 646331"/>
              <a:gd name="connsiteX18" fmla="*/ 1521882 w 4857070"/>
              <a:gd name="connsiteY18" fmla="*/ 646331 h 646331"/>
              <a:gd name="connsiteX19" fmla="*/ 1127920 w 4857070"/>
              <a:gd name="connsiteY19" fmla="*/ 646331 h 646331"/>
              <a:gd name="connsiteX20" fmla="*/ 491104 w 4857070"/>
              <a:gd name="connsiteY20" fmla="*/ 646331 h 646331"/>
              <a:gd name="connsiteX21" fmla="*/ 0 w 4857070"/>
              <a:gd name="connsiteY21" fmla="*/ 646331 h 646331"/>
              <a:gd name="connsiteX22" fmla="*/ 0 w 4857070"/>
              <a:gd name="connsiteY22" fmla="*/ 329629 h 646331"/>
              <a:gd name="connsiteX23" fmla="*/ 0 w 4857070"/>
              <a:gd name="connsiteY23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57070" h="646331" fill="none" extrusionOk="0">
                <a:moveTo>
                  <a:pt x="0" y="0"/>
                </a:moveTo>
                <a:cubicBezTo>
                  <a:pt x="161766" y="-39822"/>
                  <a:pt x="213437" y="23739"/>
                  <a:pt x="393962" y="0"/>
                </a:cubicBezTo>
                <a:cubicBezTo>
                  <a:pt x="574487" y="-23739"/>
                  <a:pt x="821790" y="51412"/>
                  <a:pt x="982207" y="0"/>
                </a:cubicBezTo>
                <a:cubicBezTo>
                  <a:pt x="1142625" y="-51412"/>
                  <a:pt x="1323156" y="5462"/>
                  <a:pt x="1473311" y="0"/>
                </a:cubicBezTo>
                <a:cubicBezTo>
                  <a:pt x="1623466" y="-5462"/>
                  <a:pt x="1840279" y="46770"/>
                  <a:pt x="2110127" y="0"/>
                </a:cubicBezTo>
                <a:cubicBezTo>
                  <a:pt x="2379975" y="-46770"/>
                  <a:pt x="2381352" y="12443"/>
                  <a:pt x="2552660" y="0"/>
                </a:cubicBezTo>
                <a:cubicBezTo>
                  <a:pt x="2723968" y="-12443"/>
                  <a:pt x="2848720" y="12944"/>
                  <a:pt x="3092335" y="0"/>
                </a:cubicBezTo>
                <a:cubicBezTo>
                  <a:pt x="3335951" y="-12944"/>
                  <a:pt x="3362587" y="22354"/>
                  <a:pt x="3534868" y="0"/>
                </a:cubicBezTo>
                <a:cubicBezTo>
                  <a:pt x="3707149" y="-22354"/>
                  <a:pt x="3759302" y="35419"/>
                  <a:pt x="3977401" y="0"/>
                </a:cubicBezTo>
                <a:cubicBezTo>
                  <a:pt x="4195500" y="-35419"/>
                  <a:pt x="4277993" y="23625"/>
                  <a:pt x="4371363" y="0"/>
                </a:cubicBezTo>
                <a:cubicBezTo>
                  <a:pt x="4464733" y="-23625"/>
                  <a:pt x="4714398" y="35927"/>
                  <a:pt x="4857070" y="0"/>
                </a:cubicBezTo>
                <a:cubicBezTo>
                  <a:pt x="4883782" y="158630"/>
                  <a:pt x="4848603" y="169205"/>
                  <a:pt x="4857070" y="329629"/>
                </a:cubicBezTo>
                <a:cubicBezTo>
                  <a:pt x="4865537" y="490053"/>
                  <a:pt x="4827726" y="507080"/>
                  <a:pt x="4857070" y="646331"/>
                </a:cubicBezTo>
                <a:cubicBezTo>
                  <a:pt x="4670618" y="710750"/>
                  <a:pt x="4528228" y="625007"/>
                  <a:pt x="4220254" y="646331"/>
                </a:cubicBezTo>
                <a:cubicBezTo>
                  <a:pt x="3912280" y="667655"/>
                  <a:pt x="3848558" y="639097"/>
                  <a:pt x="3729150" y="646331"/>
                </a:cubicBezTo>
                <a:cubicBezTo>
                  <a:pt x="3609742" y="653565"/>
                  <a:pt x="3373239" y="613572"/>
                  <a:pt x="3189476" y="646331"/>
                </a:cubicBezTo>
                <a:cubicBezTo>
                  <a:pt x="3005713" y="679090"/>
                  <a:pt x="2809187" y="614357"/>
                  <a:pt x="2649802" y="646331"/>
                </a:cubicBezTo>
                <a:cubicBezTo>
                  <a:pt x="2490417" y="678305"/>
                  <a:pt x="2269617" y="638743"/>
                  <a:pt x="2110127" y="646331"/>
                </a:cubicBezTo>
                <a:cubicBezTo>
                  <a:pt x="1950638" y="653919"/>
                  <a:pt x="1672746" y="635055"/>
                  <a:pt x="1521882" y="646331"/>
                </a:cubicBezTo>
                <a:cubicBezTo>
                  <a:pt x="1371018" y="657607"/>
                  <a:pt x="1246359" y="602609"/>
                  <a:pt x="1127920" y="646331"/>
                </a:cubicBezTo>
                <a:cubicBezTo>
                  <a:pt x="1009481" y="690053"/>
                  <a:pt x="622069" y="623851"/>
                  <a:pt x="491104" y="646331"/>
                </a:cubicBezTo>
                <a:cubicBezTo>
                  <a:pt x="360139" y="668811"/>
                  <a:pt x="236843" y="599120"/>
                  <a:pt x="0" y="646331"/>
                </a:cubicBezTo>
                <a:cubicBezTo>
                  <a:pt x="-27963" y="533853"/>
                  <a:pt x="20596" y="421735"/>
                  <a:pt x="0" y="329629"/>
                </a:cubicBezTo>
                <a:cubicBezTo>
                  <a:pt x="-20596" y="237523"/>
                  <a:pt x="37767" y="140496"/>
                  <a:pt x="0" y="0"/>
                </a:cubicBezTo>
                <a:close/>
              </a:path>
              <a:path w="4857070" h="646331" stroke="0" extrusionOk="0">
                <a:moveTo>
                  <a:pt x="0" y="0"/>
                </a:moveTo>
                <a:cubicBezTo>
                  <a:pt x="189709" y="-52380"/>
                  <a:pt x="353656" y="5462"/>
                  <a:pt x="491104" y="0"/>
                </a:cubicBezTo>
                <a:cubicBezTo>
                  <a:pt x="628552" y="-5462"/>
                  <a:pt x="804268" y="38653"/>
                  <a:pt x="1079349" y="0"/>
                </a:cubicBezTo>
                <a:cubicBezTo>
                  <a:pt x="1354430" y="-38653"/>
                  <a:pt x="1544395" y="17250"/>
                  <a:pt x="1667594" y="0"/>
                </a:cubicBezTo>
                <a:cubicBezTo>
                  <a:pt x="1790793" y="-17250"/>
                  <a:pt x="1970172" y="11051"/>
                  <a:pt x="2207268" y="0"/>
                </a:cubicBezTo>
                <a:cubicBezTo>
                  <a:pt x="2444364" y="-11051"/>
                  <a:pt x="2468141" y="30898"/>
                  <a:pt x="2601231" y="0"/>
                </a:cubicBezTo>
                <a:cubicBezTo>
                  <a:pt x="2734321" y="-30898"/>
                  <a:pt x="2949644" y="67727"/>
                  <a:pt x="3238047" y="0"/>
                </a:cubicBezTo>
                <a:cubicBezTo>
                  <a:pt x="3526450" y="-67727"/>
                  <a:pt x="3493332" y="22593"/>
                  <a:pt x="3729150" y="0"/>
                </a:cubicBezTo>
                <a:cubicBezTo>
                  <a:pt x="3964968" y="-22593"/>
                  <a:pt x="4079694" y="43002"/>
                  <a:pt x="4171683" y="0"/>
                </a:cubicBezTo>
                <a:cubicBezTo>
                  <a:pt x="4263672" y="-43002"/>
                  <a:pt x="4692563" y="29231"/>
                  <a:pt x="4857070" y="0"/>
                </a:cubicBezTo>
                <a:cubicBezTo>
                  <a:pt x="4890864" y="150868"/>
                  <a:pt x="4826366" y="206528"/>
                  <a:pt x="4857070" y="303776"/>
                </a:cubicBezTo>
                <a:cubicBezTo>
                  <a:pt x="4887774" y="401024"/>
                  <a:pt x="4839862" y="497834"/>
                  <a:pt x="4857070" y="646331"/>
                </a:cubicBezTo>
                <a:cubicBezTo>
                  <a:pt x="4741988" y="649128"/>
                  <a:pt x="4614147" y="637636"/>
                  <a:pt x="4414537" y="646331"/>
                </a:cubicBezTo>
                <a:cubicBezTo>
                  <a:pt x="4214927" y="655026"/>
                  <a:pt x="3955429" y="627221"/>
                  <a:pt x="3777721" y="646331"/>
                </a:cubicBezTo>
                <a:cubicBezTo>
                  <a:pt x="3600013" y="665441"/>
                  <a:pt x="3572528" y="601859"/>
                  <a:pt x="3383759" y="646331"/>
                </a:cubicBezTo>
                <a:cubicBezTo>
                  <a:pt x="3194990" y="690803"/>
                  <a:pt x="3032038" y="631669"/>
                  <a:pt x="2844084" y="646331"/>
                </a:cubicBezTo>
                <a:cubicBezTo>
                  <a:pt x="2656131" y="660993"/>
                  <a:pt x="2510838" y="602728"/>
                  <a:pt x="2255839" y="646331"/>
                </a:cubicBezTo>
                <a:cubicBezTo>
                  <a:pt x="2000841" y="689934"/>
                  <a:pt x="1912082" y="636271"/>
                  <a:pt x="1667594" y="646331"/>
                </a:cubicBezTo>
                <a:cubicBezTo>
                  <a:pt x="1423106" y="656391"/>
                  <a:pt x="1357196" y="604710"/>
                  <a:pt x="1127920" y="646331"/>
                </a:cubicBezTo>
                <a:cubicBezTo>
                  <a:pt x="898644" y="687952"/>
                  <a:pt x="779125" y="628154"/>
                  <a:pt x="685387" y="646331"/>
                </a:cubicBezTo>
                <a:cubicBezTo>
                  <a:pt x="591649" y="664508"/>
                  <a:pt x="240382" y="605404"/>
                  <a:pt x="0" y="646331"/>
                </a:cubicBezTo>
                <a:cubicBezTo>
                  <a:pt x="-660" y="565779"/>
                  <a:pt x="31539" y="452812"/>
                  <a:pt x="0" y="323166"/>
                </a:cubicBezTo>
                <a:cubicBezTo>
                  <a:pt x="-31539" y="193520"/>
                  <a:pt x="24234" y="64803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38419080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See you around….. 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D2307CD-8714-4951-B37F-E30F2DF1E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04910" y="4581929"/>
            <a:ext cx="8301761" cy="455214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D72E721-11FF-4A03-B734-402BE3F95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836229" y="4146697"/>
            <a:ext cx="6945086" cy="421770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6282050-60F9-45A0-9870-0CC1C5C4B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63774" y="-119023"/>
            <a:ext cx="5683245" cy="637096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FCA1752-9466-43BD-9AAF-CB065AA6D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989214" y="-432889"/>
            <a:ext cx="6945085" cy="586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84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3236EF4-8770-4661-A3CD-561CB7171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77" y="0"/>
            <a:ext cx="3229496" cy="378229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4800" dirty="0"/>
              <a:t>                                       </a:t>
            </a:r>
            <a:r>
              <a:rPr lang="en-US" sz="4800" b="1" dirty="0"/>
              <a:t>Our Agenda:</a:t>
            </a:r>
            <a:br>
              <a:rPr lang="en-US" sz="4800" b="1" dirty="0"/>
            </a:br>
            <a:r>
              <a:rPr lang="en-US" sz="2400" dirty="0"/>
              <a:t>The following questions were asked when we were collecting our data.</a:t>
            </a:r>
          </a:p>
        </p:txBody>
      </p:sp>
      <p:pic>
        <p:nvPicPr>
          <p:cNvPr id="3" name="Content Placeholder 2" descr="A picture containing text, wall, graffiti, painting&#10;&#10;Description automatically generated">
            <a:extLst>
              <a:ext uri="{FF2B5EF4-FFF2-40B4-BE49-F238E27FC236}">
                <a16:creationId xmlns:a16="http://schemas.microsoft.com/office/drawing/2014/main" id="{A5504EE9-F277-4C03-A366-9D093B5DD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97" b="9091"/>
          <a:stretch/>
        </p:blipFill>
        <p:spPr>
          <a:xfrm>
            <a:off x="3586480" y="1"/>
            <a:ext cx="8605519" cy="6857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8934D4-992E-47D2-BC52-BAB79FDED151}"/>
              </a:ext>
            </a:extLst>
          </p:cNvPr>
          <p:cNvSpPr txBox="1"/>
          <p:nvPr/>
        </p:nvSpPr>
        <p:spPr>
          <a:xfrm>
            <a:off x="3865418" y="1056640"/>
            <a:ext cx="7869382" cy="574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highlight>
                  <a:srgbClr val="000000"/>
                </a:highlight>
                <a:cs typeface="Aldhabi" panose="020B0604020202020204" pitchFamily="2" charset="-78"/>
              </a:rPr>
              <a:t>Does the murder count over the years  increase or decreased?</a:t>
            </a:r>
            <a:r>
              <a:rPr lang="en-US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 ?</a:t>
            </a:r>
          </a:p>
          <a:p>
            <a:endParaRPr lang="en-US" sz="1100" dirty="0">
              <a:highlight>
                <a:srgbClr val="000000"/>
              </a:highlight>
              <a:cs typeface="Aldhabi" panose="020B0604020202020204" pitchFamily="2" charset="-78"/>
            </a:endParaRPr>
          </a:p>
          <a:p>
            <a:r>
              <a:rPr lang="en-US" sz="3600" dirty="0">
                <a:highlight>
                  <a:srgbClr val="000000"/>
                </a:highlight>
                <a:cs typeface="Aldhabi" panose="020B0604020202020204" pitchFamily="2" charset="-78"/>
              </a:rPr>
              <a:t>Who are you more likely to be killed by?</a:t>
            </a:r>
            <a:r>
              <a:rPr lang="en-US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</a:p>
          <a:p>
            <a:endParaRPr lang="en-US" sz="1100" dirty="0">
              <a:highlight>
                <a:srgbClr val="000000"/>
              </a:highlight>
              <a:cs typeface="Aldhabi" panose="020B0604020202020204" pitchFamily="2" charset="-78"/>
            </a:endParaRPr>
          </a:p>
          <a:p>
            <a:r>
              <a:rPr lang="en-US" sz="3600" dirty="0">
                <a:highlight>
                  <a:srgbClr val="000000"/>
                </a:highlight>
                <a:cs typeface="Aldhabi" panose="020B0604020202020204" pitchFamily="2" charset="-78"/>
              </a:rPr>
              <a:t>What gender is more likely to get away with a murder? </a:t>
            </a:r>
            <a:r>
              <a:rPr lang="en-US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</a:p>
          <a:p>
            <a:endParaRPr lang="en-US" sz="1100" b="1" dirty="0">
              <a:highlight>
                <a:srgbClr val="000000"/>
              </a:highlight>
            </a:endParaRPr>
          </a:p>
          <a:p>
            <a:r>
              <a:rPr lang="en-US" sz="3600" dirty="0">
                <a:highlight>
                  <a:srgbClr val="000000"/>
                </a:highlight>
                <a:cs typeface="Aldhabi" panose="020B0604020202020204" pitchFamily="2" charset="-78"/>
              </a:rPr>
              <a:t>What weapon is more likely to be used?</a:t>
            </a:r>
          </a:p>
          <a:p>
            <a:endParaRPr lang="en-US" sz="1000" b="1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sz="3600" dirty="0">
                <a:highlight>
                  <a:srgbClr val="000000"/>
                </a:highlight>
                <a:cs typeface="Aldhabi" panose="020B0604020202020204" pitchFamily="2" charset="-78"/>
              </a:rPr>
              <a:t>How does Age, Gender, Location and Income effect the murder? </a:t>
            </a:r>
            <a:r>
              <a:rPr lang="en-US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dark, fireplace, cave&#10;&#10;Description automatically generated">
            <a:extLst>
              <a:ext uri="{FF2B5EF4-FFF2-40B4-BE49-F238E27FC236}">
                <a16:creationId xmlns:a16="http://schemas.microsoft.com/office/drawing/2014/main" id="{0AE21854-1C39-4314-AB14-79F0B17E5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09137"/>
            <a:ext cx="3538449" cy="248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28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99DC6A-8054-46E7-92CA-6365C7DE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36" y="491161"/>
            <a:ext cx="10572949" cy="10972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Data Preparation and Cleaning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6C7B2-8D16-4623-BCCB-5FABD7AD4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537" y="1808018"/>
            <a:ext cx="5761464" cy="470429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500" dirty="0">
                <a:solidFill>
                  <a:srgbClr val="FFFFFE"/>
                </a:solidFill>
              </a:rPr>
              <a:t>Data was cleaned utilizing Python and several libraries</a:t>
            </a:r>
          </a:p>
          <a:p>
            <a:endParaRPr lang="en-US" sz="1100" dirty="0">
              <a:solidFill>
                <a:srgbClr val="FFFFFE"/>
              </a:solidFill>
            </a:endParaRPr>
          </a:p>
          <a:p>
            <a:pPr lvl="1"/>
            <a:r>
              <a:rPr lang="en-US" sz="3500" dirty="0">
                <a:solidFill>
                  <a:srgbClr val="FFFFFE"/>
                </a:solidFill>
              </a:rPr>
              <a:t>Pandas</a:t>
            </a:r>
          </a:p>
          <a:p>
            <a:pPr lvl="1"/>
            <a:r>
              <a:rPr lang="en-US" sz="3500" dirty="0">
                <a:solidFill>
                  <a:srgbClr val="FFFFFE"/>
                </a:solidFill>
              </a:rPr>
              <a:t>NumPy</a:t>
            </a:r>
          </a:p>
          <a:p>
            <a:pPr lvl="1"/>
            <a:r>
              <a:rPr lang="en-US" sz="3500" dirty="0">
                <a:solidFill>
                  <a:srgbClr val="FFFFFE"/>
                </a:solidFill>
              </a:rPr>
              <a:t>Matplotlib</a:t>
            </a:r>
          </a:p>
          <a:p>
            <a:pPr lvl="1"/>
            <a:endParaRPr lang="en-US" sz="1100" dirty="0">
              <a:solidFill>
                <a:srgbClr val="FFFFFE"/>
              </a:solidFill>
            </a:endParaRPr>
          </a:p>
          <a:p>
            <a:pPr marL="457200" lvl="1"/>
            <a:r>
              <a:rPr lang="en-US" sz="3500" dirty="0">
                <a:solidFill>
                  <a:srgbClr val="FFFFFE"/>
                </a:solidFill>
              </a:rPr>
              <a:t>Matplotlib provided good visuals, but the quality and additional features provided by Tableau were much better </a:t>
            </a:r>
          </a:p>
          <a:p>
            <a:pPr marL="457200" lvl="1"/>
            <a:endParaRPr lang="en-US" sz="1900" b="1" dirty="0">
              <a:solidFill>
                <a:srgbClr val="FFFFFE"/>
              </a:solidFill>
            </a:endParaRPr>
          </a:p>
        </p:txBody>
      </p:sp>
      <p:pic>
        <p:nvPicPr>
          <p:cNvPr id="3" name="Picture 2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454836FB-8CBF-475C-9796-E88A913D5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r="3" b="12267"/>
          <a:stretch/>
        </p:blipFill>
        <p:spPr>
          <a:xfrm>
            <a:off x="2579151" y="1411903"/>
            <a:ext cx="9688286" cy="4497450"/>
          </a:xfrm>
          <a:custGeom>
            <a:avLst/>
            <a:gdLst/>
            <a:ahLst/>
            <a:cxnLst/>
            <a:rect l="l" t="t" r="r" b="b"/>
            <a:pathLst>
              <a:path w="5401023" h="2770632">
                <a:moveTo>
                  <a:pt x="3214941" y="0"/>
                </a:moveTo>
                <a:lnTo>
                  <a:pt x="5401023" y="0"/>
                </a:lnTo>
                <a:lnTo>
                  <a:pt x="5401023" y="2770632"/>
                </a:lnTo>
                <a:lnTo>
                  <a:pt x="3214941" y="2770632"/>
                </a:lnTo>
                <a:lnTo>
                  <a:pt x="3214941" y="2768786"/>
                </a:lnTo>
                <a:lnTo>
                  <a:pt x="1865202" y="2768786"/>
                </a:lnTo>
                <a:lnTo>
                  <a:pt x="1865202" y="2768787"/>
                </a:lnTo>
                <a:lnTo>
                  <a:pt x="0" y="2768787"/>
                </a:lnTo>
                <a:lnTo>
                  <a:pt x="1325372" y="2605"/>
                </a:lnTo>
                <a:lnTo>
                  <a:pt x="1653397" y="2605"/>
                </a:lnTo>
                <a:lnTo>
                  <a:pt x="1653397" y="2597"/>
                </a:lnTo>
                <a:lnTo>
                  <a:pt x="1723225" y="2597"/>
                </a:lnTo>
                <a:lnTo>
                  <a:pt x="1723225" y="2596"/>
                </a:lnTo>
                <a:lnTo>
                  <a:pt x="2263055" y="2596"/>
                </a:lnTo>
                <a:lnTo>
                  <a:pt x="2263055" y="2597"/>
                </a:lnTo>
                <a:lnTo>
                  <a:pt x="3204175" y="2597"/>
                </a:lnTo>
                <a:lnTo>
                  <a:pt x="3204175" y="2604"/>
                </a:lnTo>
                <a:lnTo>
                  <a:pt x="3214941" y="2604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2D8CB7-2C13-4D82-AC27-A90DE85BA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" r="-2" b="18474"/>
          <a:stretch/>
        </p:blipFill>
        <p:spPr>
          <a:xfrm>
            <a:off x="5892800" y="3453634"/>
            <a:ext cx="6299200" cy="2755142"/>
          </a:xfrm>
          <a:custGeom>
            <a:avLst/>
            <a:gdLst/>
            <a:ahLst/>
            <a:cxnLst/>
            <a:rect l="l" t="t" r="r" b="b"/>
            <a:pathLst>
              <a:path w="6825749" h="2755142">
                <a:moveTo>
                  <a:pt x="3353180" y="0"/>
                </a:moveTo>
                <a:lnTo>
                  <a:pt x="4045207" y="0"/>
                </a:lnTo>
                <a:lnTo>
                  <a:pt x="4045207" y="1"/>
                </a:lnTo>
                <a:lnTo>
                  <a:pt x="4692417" y="1"/>
                </a:lnTo>
                <a:lnTo>
                  <a:pt x="4781930" y="1"/>
                </a:lnTo>
                <a:lnTo>
                  <a:pt x="4781930" y="0"/>
                </a:lnTo>
                <a:lnTo>
                  <a:pt x="5473957" y="0"/>
                </a:lnTo>
                <a:lnTo>
                  <a:pt x="5473957" y="1"/>
                </a:lnTo>
                <a:lnTo>
                  <a:pt x="6680412" y="1"/>
                </a:lnTo>
                <a:lnTo>
                  <a:pt x="6680412" y="2798"/>
                </a:lnTo>
                <a:lnTo>
                  <a:pt x="6825749" y="2798"/>
                </a:lnTo>
                <a:lnTo>
                  <a:pt x="6825749" y="2755142"/>
                </a:lnTo>
                <a:lnTo>
                  <a:pt x="4748668" y="2755142"/>
                </a:lnTo>
                <a:lnTo>
                  <a:pt x="4748668" y="2755099"/>
                </a:lnTo>
                <a:lnTo>
                  <a:pt x="3535184" y="2755099"/>
                </a:lnTo>
                <a:lnTo>
                  <a:pt x="3321602" y="2755099"/>
                </a:lnTo>
                <a:lnTo>
                  <a:pt x="3321602" y="2755100"/>
                </a:lnTo>
                <a:lnTo>
                  <a:pt x="1892852" y="2755100"/>
                </a:lnTo>
                <a:lnTo>
                  <a:pt x="1428750" y="2755100"/>
                </a:lnTo>
                <a:lnTo>
                  <a:pt x="0" y="2755100"/>
                </a:lnTo>
                <a:lnTo>
                  <a:pt x="1345020" y="10"/>
                </a:lnTo>
                <a:lnTo>
                  <a:pt x="1677909" y="10"/>
                </a:lnTo>
                <a:lnTo>
                  <a:pt x="1677909" y="2"/>
                </a:lnTo>
                <a:lnTo>
                  <a:pt x="1748771" y="2"/>
                </a:lnTo>
                <a:lnTo>
                  <a:pt x="1748771" y="1"/>
                </a:lnTo>
                <a:lnTo>
                  <a:pt x="2296604" y="1"/>
                </a:lnTo>
                <a:lnTo>
                  <a:pt x="2296604" y="2"/>
                </a:lnTo>
                <a:lnTo>
                  <a:pt x="3106658" y="2"/>
                </a:lnTo>
                <a:lnTo>
                  <a:pt x="3177521" y="2"/>
                </a:lnTo>
                <a:lnTo>
                  <a:pt x="3177521" y="1"/>
                </a:lnTo>
                <a:lnTo>
                  <a:pt x="3263667" y="1"/>
                </a:lnTo>
                <a:lnTo>
                  <a:pt x="3353180" y="1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B4ED68-A565-428C-BA6D-CF93D8311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81692" y="4546055"/>
            <a:ext cx="9156986" cy="586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04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454836FB-8CBF-475C-9796-E88A913D58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C99DC6A-8054-46E7-92CA-6365C7DE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88" y="365126"/>
            <a:ext cx="11805424" cy="1009650"/>
          </a:xfrm>
          <a:solidFill>
            <a:schemeClr val="bg2">
              <a:lumMod val="50000"/>
              <a:alpha val="69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Rockwell" panose="02060603020205020403" pitchFamily="18" charset="0"/>
              </a:rPr>
              <a:t>Data Limitations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6C7B2-8D16-4623-BCCB-5FABD7AD4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3442" y="1592829"/>
            <a:ext cx="11175380" cy="445113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100" dirty="0">
              <a:latin typeface="Rockwell" panose="02060603020205020403" pitchFamily="18" charset="0"/>
            </a:endParaRPr>
          </a:p>
          <a:p>
            <a:pPr marL="0" indent="0">
              <a:buNone/>
            </a:pPr>
            <a:r>
              <a:rPr lang="en-US" sz="4200" dirty="0">
                <a:latin typeface="Rockwell" panose="02060603020205020403" pitchFamily="18" charset="0"/>
              </a:rPr>
              <a:t>Census Data only covered  each decade in a group not by each year.</a:t>
            </a:r>
          </a:p>
          <a:p>
            <a:pPr marL="0" indent="0">
              <a:buNone/>
            </a:pPr>
            <a:endParaRPr lang="en-US" sz="4200" dirty="0">
              <a:latin typeface="Rockwell" panose="02060603020205020403" pitchFamily="18" charset="0"/>
            </a:endParaRPr>
          </a:p>
          <a:p>
            <a:pPr marL="0" indent="0">
              <a:buNone/>
            </a:pPr>
            <a:r>
              <a:rPr lang="en-US" sz="4200" dirty="0">
                <a:latin typeface="Rockwell" panose="02060603020205020403" pitchFamily="18" charset="0"/>
              </a:rPr>
              <a:t>FBI City Data was listed as county data.</a:t>
            </a:r>
          </a:p>
          <a:p>
            <a:pPr marL="0" indent="0">
              <a:buNone/>
            </a:pPr>
            <a:r>
              <a:rPr lang="en-US" sz="4200" dirty="0">
                <a:latin typeface="Rockwell" panose="02060603020205020403" pitchFamily="18" charset="0"/>
              </a:rPr>
              <a:t> </a:t>
            </a:r>
          </a:p>
          <a:p>
            <a:pPr marL="0" indent="0">
              <a:buNone/>
            </a:pPr>
            <a:r>
              <a:rPr lang="en-US" sz="4200" dirty="0">
                <a:latin typeface="Rockwell" panose="02060603020205020403" pitchFamily="18" charset="0"/>
              </a:rPr>
              <a:t>FBI Records was  incomplete or under reported for part of the 90’s</a:t>
            </a:r>
          </a:p>
          <a:p>
            <a:pPr marL="0" indent="0">
              <a:buNone/>
            </a:pPr>
            <a:endParaRPr lang="en-US" sz="4200" dirty="0">
              <a:latin typeface="Rockwell" panose="02060603020205020403" pitchFamily="18" charset="0"/>
            </a:endParaRPr>
          </a:p>
          <a:p>
            <a:pPr marL="0" indent="0">
              <a:buNone/>
            </a:pPr>
            <a:r>
              <a:rPr lang="en-US" sz="4200" dirty="0">
                <a:latin typeface="Rockwell" panose="02060603020205020403" pitchFamily="18" charset="0"/>
              </a:rPr>
              <a:t>Several Records with solved cases were missing demographic data</a:t>
            </a:r>
          </a:p>
        </p:txBody>
      </p:sp>
      <p:pic>
        <p:nvPicPr>
          <p:cNvPr id="13" name="Picture 12" descr="A picture containing dark, sunset, silhouette&#10;&#10;Description automatically generated">
            <a:extLst>
              <a:ext uri="{FF2B5EF4-FFF2-40B4-BE49-F238E27FC236}">
                <a16:creationId xmlns:a16="http://schemas.microsoft.com/office/drawing/2014/main" id="{D8E5375C-7E61-43FA-8ADF-D83223F9ADC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108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88" y="1592829"/>
            <a:ext cx="11805424" cy="4752973"/>
          </a:xfrm>
          <a:prstGeom prst="rect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012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7BB9878C-F5D2-475F-AF22-1261BB3FB3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r="3" b="12267"/>
          <a:stretch/>
        </p:blipFill>
        <p:spPr>
          <a:xfrm>
            <a:off x="-914095" y="-962525"/>
            <a:ext cx="14020190" cy="8783050"/>
          </a:xfrm>
          <a:custGeom>
            <a:avLst/>
            <a:gdLst/>
            <a:ahLst/>
            <a:cxnLst/>
            <a:rect l="l" t="t" r="r" b="b"/>
            <a:pathLst>
              <a:path w="5401023" h="2770632">
                <a:moveTo>
                  <a:pt x="3214941" y="0"/>
                </a:moveTo>
                <a:lnTo>
                  <a:pt x="5401023" y="0"/>
                </a:lnTo>
                <a:lnTo>
                  <a:pt x="5401023" y="2770632"/>
                </a:lnTo>
                <a:lnTo>
                  <a:pt x="3214941" y="2770632"/>
                </a:lnTo>
                <a:lnTo>
                  <a:pt x="3214941" y="2768786"/>
                </a:lnTo>
                <a:lnTo>
                  <a:pt x="1865202" y="2768786"/>
                </a:lnTo>
                <a:lnTo>
                  <a:pt x="1865202" y="2768787"/>
                </a:lnTo>
                <a:lnTo>
                  <a:pt x="0" y="2768787"/>
                </a:lnTo>
                <a:lnTo>
                  <a:pt x="1325372" y="2605"/>
                </a:lnTo>
                <a:lnTo>
                  <a:pt x="1653397" y="2605"/>
                </a:lnTo>
                <a:lnTo>
                  <a:pt x="1653397" y="2597"/>
                </a:lnTo>
                <a:lnTo>
                  <a:pt x="1723225" y="2597"/>
                </a:lnTo>
                <a:lnTo>
                  <a:pt x="1723225" y="2596"/>
                </a:lnTo>
                <a:lnTo>
                  <a:pt x="2263055" y="2596"/>
                </a:lnTo>
                <a:lnTo>
                  <a:pt x="2263055" y="2597"/>
                </a:lnTo>
                <a:lnTo>
                  <a:pt x="3204175" y="2597"/>
                </a:lnTo>
                <a:lnTo>
                  <a:pt x="3204175" y="2604"/>
                </a:lnTo>
                <a:lnTo>
                  <a:pt x="3214941" y="260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D8244F-AEC0-4234-8276-40E5EE27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140" y="2554445"/>
            <a:ext cx="5242259" cy="19222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Machine Learning Code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D1DDB16-8D2A-47F6-AA6C-B992E3F610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08" b="2"/>
          <a:stretch/>
        </p:blipFill>
        <p:spPr>
          <a:xfrm>
            <a:off x="1" y="647373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4C539E2-3CC0-41D4-AD4C-FA47F980B5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7" r="7264"/>
          <a:stretch/>
        </p:blipFill>
        <p:spPr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  <p:pic>
        <p:nvPicPr>
          <p:cNvPr id="14" name="Picture 13" descr="A picture containing indoor, wall, ceiling, floor&#10;&#10;Description automatically generated">
            <a:extLst>
              <a:ext uri="{FF2B5EF4-FFF2-40B4-BE49-F238E27FC236}">
                <a16:creationId xmlns:a16="http://schemas.microsoft.com/office/drawing/2014/main" id="{BCDD0E79-B33A-45AF-B21C-DCD8E28BBE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265" y="4401317"/>
            <a:ext cx="4355470" cy="217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846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99DC6A-8054-46E7-92CA-6365C7DE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Collection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6C7B2-8D16-4623-BCCB-5FABD7AD4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19785"/>
            <a:ext cx="4619621" cy="395717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/>
            <a:r>
              <a:rPr lang="en-US" sz="3200" b="1" dirty="0">
                <a:solidFill>
                  <a:srgbClr val="FFFFFF"/>
                </a:solidFill>
              </a:rPr>
              <a:t>FBI Homicide Records provided by Data World</a:t>
            </a:r>
          </a:p>
          <a:p>
            <a:pPr marL="0"/>
            <a:endParaRPr lang="en-US" sz="1500" dirty="0">
              <a:solidFill>
                <a:srgbClr val="FFFFFF"/>
              </a:solidFill>
            </a:endParaRPr>
          </a:p>
          <a:p>
            <a:pPr marL="0"/>
            <a:r>
              <a:rPr lang="en-US" sz="3200" b="1" dirty="0">
                <a:solidFill>
                  <a:srgbClr val="FFFFFF"/>
                </a:solidFill>
              </a:rPr>
              <a:t>Census Data collected from Wikipedia US Population Data</a:t>
            </a:r>
          </a:p>
          <a:p>
            <a:pPr marL="0" indent="0">
              <a:buNone/>
            </a:pPr>
            <a:endParaRPr lang="en-US" sz="1500" b="1" dirty="0">
              <a:solidFill>
                <a:srgbClr val="FFFFFF"/>
              </a:solidFill>
            </a:endParaRPr>
          </a:p>
          <a:p>
            <a:pPr marL="0"/>
            <a:r>
              <a:rPr lang="en-US" sz="3200" b="1" dirty="0">
                <a:solidFill>
                  <a:srgbClr val="FFFFFF"/>
                </a:solidFill>
              </a:rPr>
              <a:t>Education Data provided by Kaggle</a:t>
            </a:r>
          </a:p>
          <a:p>
            <a:pPr marL="0"/>
            <a:endParaRPr lang="en-US" sz="2000" b="1" dirty="0">
              <a:solidFill>
                <a:srgbClr val="FFFFFF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7F9CD88-0A21-4A5B-A8DD-1FD9631CC5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73" r="-1" b="-1"/>
          <a:stretch/>
        </p:blipFill>
        <p:spPr>
          <a:xfrm>
            <a:off x="20" y="22312"/>
            <a:ext cx="8450297" cy="6857990"/>
          </a:xfrm>
          <a:prstGeom prst="rect">
            <a:avLst/>
          </a:prstGeom>
        </p:spPr>
      </p:pic>
      <p:pic>
        <p:nvPicPr>
          <p:cNvPr id="3" name="Picture 2" descr="A picture containing outdoor object, outdoor, rain, night&#10;&#10;Description automatically generated">
            <a:extLst>
              <a:ext uri="{FF2B5EF4-FFF2-40B4-BE49-F238E27FC236}">
                <a16:creationId xmlns:a16="http://schemas.microsoft.com/office/drawing/2014/main" id="{454836FB-8CBF-475C-9796-E88A913D58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" r="38828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E8ECC9E8-7169-4E23-BAF2-3A2671BA08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004" y="2361414"/>
            <a:ext cx="5962786" cy="4150234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B895476-B624-4817-BD1A-C936769B6650}"/>
              </a:ext>
            </a:extLst>
          </p:cNvPr>
          <p:cNvSpPr txBox="1"/>
          <p:nvPr/>
        </p:nvSpPr>
        <p:spPr>
          <a:xfrm>
            <a:off x="497100" y="333082"/>
            <a:ext cx="84502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haroni" panose="020B0604020202020204" pitchFamily="2" charset="-79"/>
                <a:cs typeface="Aharoni" panose="020B0604020202020204" pitchFamily="2" charset="-79"/>
              </a:rPr>
              <a:t>Scatter Plot by Machine Learning: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9E7772-9EC3-4F84-AAC7-E821299D5FD7}"/>
              </a:ext>
            </a:extLst>
          </p:cNvPr>
          <p:cNvSpPr txBox="1"/>
          <p:nvPr/>
        </p:nvSpPr>
        <p:spPr>
          <a:xfrm>
            <a:off x="701721" y="2852841"/>
            <a:ext cx="504883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As you can see on the chart shown here. The amount of murders reported from 1980 to 2014 has consistently decreased. </a:t>
            </a:r>
          </a:p>
          <a:p>
            <a:r>
              <a:rPr lang="en-US" sz="2400" b="1" dirty="0"/>
              <a:t>Although we did discover a few outliers in the 90s due to the Rodney King Riots and Oklahoma bombing</a:t>
            </a:r>
          </a:p>
        </p:txBody>
      </p:sp>
    </p:spTree>
    <p:extLst>
      <p:ext uri="{BB962C8B-B14F-4D97-AF65-F5344CB8AC3E}">
        <p14:creationId xmlns:p14="http://schemas.microsoft.com/office/powerpoint/2010/main" val="599744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F159-7EAF-451A-845B-4C2BF373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269271"/>
            <a:ext cx="5925015" cy="51162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After reviewing the data, it shows that you are more likely to be killed by an acquaintance than anyone else. A Strange ranks next, then husband with a close runner-up of friend. </a:t>
            </a:r>
            <a:br>
              <a:rPr lang="en-US" sz="3600" b="1" dirty="0"/>
            </a:br>
            <a:r>
              <a:rPr lang="en-US" sz="800" b="1" dirty="0"/>
              <a:t>.</a:t>
            </a:r>
            <a:br>
              <a:rPr lang="en-US" sz="3100" dirty="0"/>
            </a:br>
            <a:endParaRPr lang="en-US" sz="2700" dirty="0"/>
          </a:p>
        </p:txBody>
      </p:sp>
      <p:pic>
        <p:nvPicPr>
          <p:cNvPr id="13" name="Content Placeholder 12" descr="A picture containing grass, hay, fungus, pile&#10;&#10;Description automatically generated">
            <a:extLst>
              <a:ext uri="{FF2B5EF4-FFF2-40B4-BE49-F238E27FC236}">
                <a16:creationId xmlns:a16="http://schemas.microsoft.com/office/drawing/2014/main" id="{9FBD7FD0-D62E-4C1B-BA6D-60E2DFED74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11" y="5385564"/>
            <a:ext cx="11680804" cy="1203166"/>
          </a:xfrm>
        </p:spPr>
      </p:pic>
      <p:pic>
        <p:nvPicPr>
          <p:cNvPr id="7" name="Content Placeholder 6" descr="A picture containing text, ground, outdoor, sign&#10;&#10;Description automatically generated">
            <a:extLst>
              <a:ext uri="{FF2B5EF4-FFF2-40B4-BE49-F238E27FC236}">
                <a16:creationId xmlns:a16="http://schemas.microsoft.com/office/drawing/2014/main" id="{87B629E6-34A5-4CB9-A1F8-1DE63BC7E7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t="4573" r="18869" b="2036"/>
          <a:stretch/>
        </p:blipFill>
        <p:spPr>
          <a:xfrm>
            <a:off x="340211" y="269270"/>
            <a:ext cx="5149008" cy="5595459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0" y="0"/>
                </a:moveTo>
                <a:lnTo>
                  <a:pt x="4400491" y="0"/>
                </a:lnTo>
                <a:lnTo>
                  <a:pt x="4484766" y="76595"/>
                </a:lnTo>
                <a:cubicBezTo>
                  <a:pt x="5076107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12F03F-E338-4B56-92CB-5F134E492F9F}"/>
              </a:ext>
            </a:extLst>
          </p:cNvPr>
          <p:cNvSpPr txBox="1"/>
          <p:nvPr/>
        </p:nvSpPr>
        <p:spPr>
          <a:xfrm>
            <a:off x="540592" y="514107"/>
            <a:ext cx="51490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C000"/>
                </a:solidFill>
              </a:rPr>
              <a:t>Perpetrator, Who Did It?</a:t>
            </a:r>
          </a:p>
        </p:txBody>
      </p:sp>
    </p:spTree>
    <p:extLst>
      <p:ext uri="{BB962C8B-B14F-4D97-AF65-F5344CB8AC3E}">
        <p14:creationId xmlns:p14="http://schemas.microsoft.com/office/powerpoint/2010/main" val="3493308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19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6" name="Freeform: Shape 21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0E1248A-BA97-4408-B25E-C39A14402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450" y="365125"/>
            <a:ext cx="9548261" cy="1325563"/>
          </a:xfrm>
          <a:custGeom>
            <a:avLst/>
            <a:gdLst>
              <a:gd name="connsiteX0" fmla="*/ 0 w 9548261"/>
              <a:gd name="connsiteY0" fmla="*/ 0 h 1325563"/>
              <a:gd name="connsiteX1" fmla="*/ 501284 w 9548261"/>
              <a:gd name="connsiteY1" fmla="*/ 0 h 1325563"/>
              <a:gd name="connsiteX2" fmla="*/ 811602 w 9548261"/>
              <a:gd name="connsiteY2" fmla="*/ 0 h 1325563"/>
              <a:gd name="connsiteX3" fmla="*/ 1503851 w 9548261"/>
              <a:gd name="connsiteY3" fmla="*/ 0 h 1325563"/>
              <a:gd name="connsiteX4" fmla="*/ 2005135 w 9548261"/>
              <a:gd name="connsiteY4" fmla="*/ 0 h 1325563"/>
              <a:gd name="connsiteX5" fmla="*/ 2601901 w 9548261"/>
              <a:gd name="connsiteY5" fmla="*/ 0 h 1325563"/>
              <a:gd name="connsiteX6" fmla="*/ 3198667 w 9548261"/>
              <a:gd name="connsiteY6" fmla="*/ 0 h 1325563"/>
              <a:gd name="connsiteX7" fmla="*/ 3508986 w 9548261"/>
              <a:gd name="connsiteY7" fmla="*/ 0 h 1325563"/>
              <a:gd name="connsiteX8" fmla="*/ 3914787 w 9548261"/>
              <a:gd name="connsiteY8" fmla="*/ 0 h 1325563"/>
              <a:gd name="connsiteX9" fmla="*/ 4511553 w 9548261"/>
              <a:gd name="connsiteY9" fmla="*/ 0 h 1325563"/>
              <a:gd name="connsiteX10" fmla="*/ 5203802 w 9548261"/>
              <a:gd name="connsiteY10" fmla="*/ 0 h 1325563"/>
              <a:gd name="connsiteX11" fmla="*/ 5609603 w 9548261"/>
              <a:gd name="connsiteY11" fmla="*/ 0 h 1325563"/>
              <a:gd name="connsiteX12" fmla="*/ 6206370 w 9548261"/>
              <a:gd name="connsiteY12" fmla="*/ 0 h 1325563"/>
              <a:gd name="connsiteX13" fmla="*/ 6803136 w 9548261"/>
              <a:gd name="connsiteY13" fmla="*/ 0 h 1325563"/>
              <a:gd name="connsiteX14" fmla="*/ 7208937 w 9548261"/>
              <a:gd name="connsiteY14" fmla="*/ 0 h 1325563"/>
              <a:gd name="connsiteX15" fmla="*/ 7901186 w 9548261"/>
              <a:gd name="connsiteY15" fmla="*/ 0 h 1325563"/>
              <a:gd name="connsiteX16" fmla="*/ 8593435 w 9548261"/>
              <a:gd name="connsiteY16" fmla="*/ 0 h 1325563"/>
              <a:gd name="connsiteX17" fmla="*/ 9548261 w 9548261"/>
              <a:gd name="connsiteY17" fmla="*/ 0 h 1325563"/>
              <a:gd name="connsiteX18" fmla="*/ 9548261 w 9548261"/>
              <a:gd name="connsiteY18" fmla="*/ 415343 h 1325563"/>
              <a:gd name="connsiteX19" fmla="*/ 9548261 w 9548261"/>
              <a:gd name="connsiteY19" fmla="*/ 883709 h 1325563"/>
              <a:gd name="connsiteX20" fmla="*/ 9548261 w 9548261"/>
              <a:gd name="connsiteY20" fmla="*/ 1325563 h 1325563"/>
              <a:gd name="connsiteX21" fmla="*/ 9046977 w 9548261"/>
              <a:gd name="connsiteY21" fmla="*/ 1325563 h 1325563"/>
              <a:gd name="connsiteX22" fmla="*/ 8736659 w 9548261"/>
              <a:gd name="connsiteY22" fmla="*/ 1325563 h 1325563"/>
              <a:gd name="connsiteX23" fmla="*/ 8426340 w 9548261"/>
              <a:gd name="connsiteY23" fmla="*/ 1325563 h 1325563"/>
              <a:gd name="connsiteX24" fmla="*/ 8020539 w 9548261"/>
              <a:gd name="connsiteY24" fmla="*/ 1325563 h 1325563"/>
              <a:gd name="connsiteX25" fmla="*/ 7710221 w 9548261"/>
              <a:gd name="connsiteY25" fmla="*/ 1325563 h 1325563"/>
              <a:gd name="connsiteX26" fmla="*/ 6922489 w 9548261"/>
              <a:gd name="connsiteY26" fmla="*/ 1325563 h 1325563"/>
              <a:gd name="connsiteX27" fmla="*/ 6134758 w 9548261"/>
              <a:gd name="connsiteY27" fmla="*/ 1325563 h 1325563"/>
              <a:gd name="connsiteX28" fmla="*/ 5633474 w 9548261"/>
              <a:gd name="connsiteY28" fmla="*/ 1325563 h 1325563"/>
              <a:gd name="connsiteX29" fmla="*/ 5227673 w 9548261"/>
              <a:gd name="connsiteY29" fmla="*/ 1325563 h 1325563"/>
              <a:gd name="connsiteX30" fmla="*/ 4726389 w 9548261"/>
              <a:gd name="connsiteY30" fmla="*/ 1325563 h 1325563"/>
              <a:gd name="connsiteX31" fmla="*/ 4225105 w 9548261"/>
              <a:gd name="connsiteY31" fmla="*/ 1325563 h 1325563"/>
              <a:gd name="connsiteX32" fmla="*/ 3532857 w 9548261"/>
              <a:gd name="connsiteY32" fmla="*/ 1325563 h 1325563"/>
              <a:gd name="connsiteX33" fmla="*/ 3222538 w 9548261"/>
              <a:gd name="connsiteY33" fmla="*/ 1325563 h 1325563"/>
              <a:gd name="connsiteX34" fmla="*/ 2721254 w 9548261"/>
              <a:gd name="connsiteY34" fmla="*/ 1325563 h 1325563"/>
              <a:gd name="connsiteX35" fmla="*/ 1933523 w 9548261"/>
              <a:gd name="connsiteY35" fmla="*/ 1325563 h 1325563"/>
              <a:gd name="connsiteX36" fmla="*/ 1527722 w 9548261"/>
              <a:gd name="connsiteY36" fmla="*/ 1325563 h 1325563"/>
              <a:gd name="connsiteX37" fmla="*/ 930955 w 9548261"/>
              <a:gd name="connsiteY37" fmla="*/ 1325563 h 1325563"/>
              <a:gd name="connsiteX38" fmla="*/ 620637 w 9548261"/>
              <a:gd name="connsiteY38" fmla="*/ 1325563 h 1325563"/>
              <a:gd name="connsiteX39" fmla="*/ 0 w 9548261"/>
              <a:gd name="connsiteY39" fmla="*/ 1325563 h 1325563"/>
              <a:gd name="connsiteX40" fmla="*/ 0 w 9548261"/>
              <a:gd name="connsiteY40" fmla="*/ 870453 h 1325563"/>
              <a:gd name="connsiteX41" fmla="*/ 0 w 9548261"/>
              <a:gd name="connsiteY41" fmla="*/ 441854 h 1325563"/>
              <a:gd name="connsiteX42" fmla="*/ 0 w 9548261"/>
              <a:gd name="connsiteY42" fmla="*/ 0 h 132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548261" h="1325563" fill="none" extrusionOk="0">
                <a:moveTo>
                  <a:pt x="0" y="0"/>
                </a:moveTo>
                <a:cubicBezTo>
                  <a:pt x="124031" y="-20485"/>
                  <a:pt x="367876" y="35129"/>
                  <a:pt x="501284" y="0"/>
                </a:cubicBezTo>
                <a:cubicBezTo>
                  <a:pt x="634692" y="-35129"/>
                  <a:pt x="704178" y="201"/>
                  <a:pt x="811602" y="0"/>
                </a:cubicBezTo>
                <a:cubicBezTo>
                  <a:pt x="919026" y="-201"/>
                  <a:pt x="1248573" y="38198"/>
                  <a:pt x="1503851" y="0"/>
                </a:cubicBezTo>
                <a:cubicBezTo>
                  <a:pt x="1759129" y="-38198"/>
                  <a:pt x="1783731" y="50327"/>
                  <a:pt x="2005135" y="0"/>
                </a:cubicBezTo>
                <a:cubicBezTo>
                  <a:pt x="2226539" y="-50327"/>
                  <a:pt x="2363765" y="9356"/>
                  <a:pt x="2601901" y="0"/>
                </a:cubicBezTo>
                <a:cubicBezTo>
                  <a:pt x="2840037" y="-9356"/>
                  <a:pt x="3078871" y="50125"/>
                  <a:pt x="3198667" y="0"/>
                </a:cubicBezTo>
                <a:cubicBezTo>
                  <a:pt x="3318463" y="-50125"/>
                  <a:pt x="3420102" y="33702"/>
                  <a:pt x="3508986" y="0"/>
                </a:cubicBezTo>
                <a:cubicBezTo>
                  <a:pt x="3597870" y="-33702"/>
                  <a:pt x="3811912" y="103"/>
                  <a:pt x="3914787" y="0"/>
                </a:cubicBezTo>
                <a:cubicBezTo>
                  <a:pt x="4017662" y="-103"/>
                  <a:pt x="4289505" y="52498"/>
                  <a:pt x="4511553" y="0"/>
                </a:cubicBezTo>
                <a:cubicBezTo>
                  <a:pt x="4733601" y="-52498"/>
                  <a:pt x="4947354" y="36838"/>
                  <a:pt x="5203802" y="0"/>
                </a:cubicBezTo>
                <a:cubicBezTo>
                  <a:pt x="5460250" y="-36838"/>
                  <a:pt x="5503146" y="21620"/>
                  <a:pt x="5609603" y="0"/>
                </a:cubicBezTo>
                <a:cubicBezTo>
                  <a:pt x="5716060" y="-21620"/>
                  <a:pt x="5999523" y="62611"/>
                  <a:pt x="6206370" y="0"/>
                </a:cubicBezTo>
                <a:cubicBezTo>
                  <a:pt x="6413217" y="-62611"/>
                  <a:pt x="6623606" y="53742"/>
                  <a:pt x="6803136" y="0"/>
                </a:cubicBezTo>
                <a:cubicBezTo>
                  <a:pt x="6982666" y="-53742"/>
                  <a:pt x="7014429" y="30965"/>
                  <a:pt x="7208937" y="0"/>
                </a:cubicBezTo>
                <a:cubicBezTo>
                  <a:pt x="7403445" y="-30965"/>
                  <a:pt x="7737784" y="73765"/>
                  <a:pt x="7901186" y="0"/>
                </a:cubicBezTo>
                <a:cubicBezTo>
                  <a:pt x="8064588" y="-73765"/>
                  <a:pt x="8389022" y="55613"/>
                  <a:pt x="8593435" y="0"/>
                </a:cubicBezTo>
                <a:cubicBezTo>
                  <a:pt x="8797848" y="-55613"/>
                  <a:pt x="9293706" y="50814"/>
                  <a:pt x="9548261" y="0"/>
                </a:cubicBezTo>
                <a:cubicBezTo>
                  <a:pt x="9595276" y="168118"/>
                  <a:pt x="9521039" y="293747"/>
                  <a:pt x="9548261" y="415343"/>
                </a:cubicBezTo>
                <a:cubicBezTo>
                  <a:pt x="9575483" y="536939"/>
                  <a:pt x="9512119" y="759058"/>
                  <a:pt x="9548261" y="883709"/>
                </a:cubicBezTo>
                <a:cubicBezTo>
                  <a:pt x="9584403" y="1008360"/>
                  <a:pt x="9530115" y="1198386"/>
                  <a:pt x="9548261" y="1325563"/>
                </a:cubicBezTo>
                <a:cubicBezTo>
                  <a:pt x="9425697" y="1357285"/>
                  <a:pt x="9157683" y="1281253"/>
                  <a:pt x="9046977" y="1325563"/>
                </a:cubicBezTo>
                <a:cubicBezTo>
                  <a:pt x="8936271" y="1369873"/>
                  <a:pt x="8879110" y="1321017"/>
                  <a:pt x="8736659" y="1325563"/>
                </a:cubicBezTo>
                <a:cubicBezTo>
                  <a:pt x="8594208" y="1330109"/>
                  <a:pt x="8538272" y="1319166"/>
                  <a:pt x="8426340" y="1325563"/>
                </a:cubicBezTo>
                <a:cubicBezTo>
                  <a:pt x="8314408" y="1331960"/>
                  <a:pt x="8124300" y="1292015"/>
                  <a:pt x="8020539" y="1325563"/>
                </a:cubicBezTo>
                <a:cubicBezTo>
                  <a:pt x="7916778" y="1359111"/>
                  <a:pt x="7794752" y="1304987"/>
                  <a:pt x="7710221" y="1325563"/>
                </a:cubicBezTo>
                <a:cubicBezTo>
                  <a:pt x="7625690" y="1346139"/>
                  <a:pt x="7289205" y="1299489"/>
                  <a:pt x="6922489" y="1325563"/>
                </a:cubicBezTo>
                <a:cubicBezTo>
                  <a:pt x="6555773" y="1351637"/>
                  <a:pt x="6417053" y="1316603"/>
                  <a:pt x="6134758" y="1325563"/>
                </a:cubicBezTo>
                <a:cubicBezTo>
                  <a:pt x="5852463" y="1334523"/>
                  <a:pt x="5765781" y="1285485"/>
                  <a:pt x="5633474" y="1325563"/>
                </a:cubicBezTo>
                <a:cubicBezTo>
                  <a:pt x="5501167" y="1365641"/>
                  <a:pt x="5350287" y="1309116"/>
                  <a:pt x="5227673" y="1325563"/>
                </a:cubicBezTo>
                <a:cubicBezTo>
                  <a:pt x="5105059" y="1342010"/>
                  <a:pt x="4929979" y="1320609"/>
                  <a:pt x="4726389" y="1325563"/>
                </a:cubicBezTo>
                <a:cubicBezTo>
                  <a:pt x="4522799" y="1330517"/>
                  <a:pt x="4331093" y="1303457"/>
                  <a:pt x="4225105" y="1325563"/>
                </a:cubicBezTo>
                <a:cubicBezTo>
                  <a:pt x="4119117" y="1347669"/>
                  <a:pt x="3763816" y="1281059"/>
                  <a:pt x="3532857" y="1325563"/>
                </a:cubicBezTo>
                <a:cubicBezTo>
                  <a:pt x="3301898" y="1370067"/>
                  <a:pt x="3355431" y="1321548"/>
                  <a:pt x="3222538" y="1325563"/>
                </a:cubicBezTo>
                <a:cubicBezTo>
                  <a:pt x="3089645" y="1329578"/>
                  <a:pt x="2821693" y="1282250"/>
                  <a:pt x="2721254" y="1325563"/>
                </a:cubicBezTo>
                <a:cubicBezTo>
                  <a:pt x="2620815" y="1368876"/>
                  <a:pt x="2208678" y="1249339"/>
                  <a:pt x="1933523" y="1325563"/>
                </a:cubicBezTo>
                <a:cubicBezTo>
                  <a:pt x="1658368" y="1401787"/>
                  <a:pt x="1654461" y="1284024"/>
                  <a:pt x="1527722" y="1325563"/>
                </a:cubicBezTo>
                <a:cubicBezTo>
                  <a:pt x="1400983" y="1367102"/>
                  <a:pt x="1181297" y="1318063"/>
                  <a:pt x="930955" y="1325563"/>
                </a:cubicBezTo>
                <a:cubicBezTo>
                  <a:pt x="680613" y="1333063"/>
                  <a:pt x="685689" y="1316300"/>
                  <a:pt x="620637" y="1325563"/>
                </a:cubicBezTo>
                <a:cubicBezTo>
                  <a:pt x="555585" y="1334826"/>
                  <a:pt x="213360" y="1288937"/>
                  <a:pt x="0" y="1325563"/>
                </a:cubicBezTo>
                <a:cubicBezTo>
                  <a:pt x="-9510" y="1146860"/>
                  <a:pt x="8566" y="1059652"/>
                  <a:pt x="0" y="870453"/>
                </a:cubicBezTo>
                <a:cubicBezTo>
                  <a:pt x="-8566" y="681254"/>
                  <a:pt x="3171" y="560800"/>
                  <a:pt x="0" y="441854"/>
                </a:cubicBezTo>
                <a:cubicBezTo>
                  <a:pt x="-3171" y="322908"/>
                  <a:pt x="37663" y="103268"/>
                  <a:pt x="0" y="0"/>
                </a:cubicBezTo>
                <a:close/>
              </a:path>
              <a:path w="9548261" h="1325563" stroke="0" extrusionOk="0">
                <a:moveTo>
                  <a:pt x="0" y="0"/>
                </a:moveTo>
                <a:cubicBezTo>
                  <a:pt x="161187" y="-17202"/>
                  <a:pt x="291974" y="45518"/>
                  <a:pt x="405801" y="0"/>
                </a:cubicBezTo>
                <a:cubicBezTo>
                  <a:pt x="519628" y="-45518"/>
                  <a:pt x="658044" y="27455"/>
                  <a:pt x="907085" y="0"/>
                </a:cubicBezTo>
                <a:cubicBezTo>
                  <a:pt x="1156126" y="-27455"/>
                  <a:pt x="1296799" y="72"/>
                  <a:pt x="1408368" y="0"/>
                </a:cubicBezTo>
                <a:cubicBezTo>
                  <a:pt x="1519937" y="-72"/>
                  <a:pt x="1774938" y="11762"/>
                  <a:pt x="1909652" y="0"/>
                </a:cubicBezTo>
                <a:cubicBezTo>
                  <a:pt x="2044366" y="-11762"/>
                  <a:pt x="2229345" y="26151"/>
                  <a:pt x="2315453" y="0"/>
                </a:cubicBezTo>
                <a:cubicBezTo>
                  <a:pt x="2401561" y="-26151"/>
                  <a:pt x="2835240" y="60397"/>
                  <a:pt x="3007702" y="0"/>
                </a:cubicBezTo>
                <a:cubicBezTo>
                  <a:pt x="3180164" y="-60397"/>
                  <a:pt x="3323511" y="20689"/>
                  <a:pt x="3413503" y="0"/>
                </a:cubicBezTo>
                <a:cubicBezTo>
                  <a:pt x="3503495" y="-20689"/>
                  <a:pt x="3888916" y="3614"/>
                  <a:pt x="4201235" y="0"/>
                </a:cubicBezTo>
                <a:cubicBezTo>
                  <a:pt x="4513554" y="-3614"/>
                  <a:pt x="4557108" y="1212"/>
                  <a:pt x="4893484" y="0"/>
                </a:cubicBezTo>
                <a:cubicBezTo>
                  <a:pt x="5229860" y="-1212"/>
                  <a:pt x="5365573" y="59637"/>
                  <a:pt x="5681215" y="0"/>
                </a:cubicBezTo>
                <a:cubicBezTo>
                  <a:pt x="5996857" y="-59637"/>
                  <a:pt x="6142946" y="27590"/>
                  <a:pt x="6468947" y="0"/>
                </a:cubicBezTo>
                <a:cubicBezTo>
                  <a:pt x="6794948" y="-27590"/>
                  <a:pt x="6994485" y="74295"/>
                  <a:pt x="7161196" y="0"/>
                </a:cubicBezTo>
                <a:cubicBezTo>
                  <a:pt x="7327907" y="-74295"/>
                  <a:pt x="7435092" y="8982"/>
                  <a:pt x="7662479" y="0"/>
                </a:cubicBezTo>
                <a:cubicBezTo>
                  <a:pt x="7889866" y="-8982"/>
                  <a:pt x="7985979" y="48777"/>
                  <a:pt x="8259246" y="0"/>
                </a:cubicBezTo>
                <a:cubicBezTo>
                  <a:pt x="8532513" y="-48777"/>
                  <a:pt x="8504721" y="16227"/>
                  <a:pt x="8569564" y="0"/>
                </a:cubicBezTo>
                <a:cubicBezTo>
                  <a:pt x="8634407" y="-16227"/>
                  <a:pt x="9185786" y="64418"/>
                  <a:pt x="9548261" y="0"/>
                </a:cubicBezTo>
                <a:cubicBezTo>
                  <a:pt x="9594190" y="107024"/>
                  <a:pt x="9503406" y="202507"/>
                  <a:pt x="9548261" y="402087"/>
                </a:cubicBezTo>
                <a:cubicBezTo>
                  <a:pt x="9593116" y="601667"/>
                  <a:pt x="9530604" y="737266"/>
                  <a:pt x="9548261" y="830686"/>
                </a:cubicBezTo>
                <a:cubicBezTo>
                  <a:pt x="9565918" y="924106"/>
                  <a:pt x="9516447" y="1176962"/>
                  <a:pt x="9548261" y="1325563"/>
                </a:cubicBezTo>
                <a:cubicBezTo>
                  <a:pt x="9392961" y="1351063"/>
                  <a:pt x="9260646" y="1307965"/>
                  <a:pt x="9142460" y="1325563"/>
                </a:cubicBezTo>
                <a:cubicBezTo>
                  <a:pt x="9024274" y="1343161"/>
                  <a:pt x="8887852" y="1277290"/>
                  <a:pt x="8641176" y="1325563"/>
                </a:cubicBezTo>
                <a:cubicBezTo>
                  <a:pt x="8394500" y="1373836"/>
                  <a:pt x="8436513" y="1290196"/>
                  <a:pt x="8235375" y="1325563"/>
                </a:cubicBezTo>
                <a:cubicBezTo>
                  <a:pt x="8034237" y="1360930"/>
                  <a:pt x="7847516" y="1264339"/>
                  <a:pt x="7543126" y="1325563"/>
                </a:cubicBezTo>
                <a:cubicBezTo>
                  <a:pt x="7238736" y="1386787"/>
                  <a:pt x="6977837" y="1256279"/>
                  <a:pt x="6755395" y="1325563"/>
                </a:cubicBezTo>
                <a:cubicBezTo>
                  <a:pt x="6532953" y="1394847"/>
                  <a:pt x="6396005" y="1300613"/>
                  <a:pt x="6063146" y="1325563"/>
                </a:cubicBezTo>
                <a:cubicBezTo>
                  <a:pt x="5730287" y="1350513"/>
                  <a:pt x="5765675" y="1308987"/>
                  <a:pt x="5657345" y="1325563"/>
                </a:cubicBezTo>
                <a:cubicBezTo>
                  <a:pt x="5549015" y="1342139"/>
                  <a:pt x="5423889" y="1288947"/>
                  <a:pt x="5251544" y="1325563"/>
                </a:cubicBezTo>
                <a:cubicBezTo>
                  <a:pt x="5079199" y="1362179"/>
                  <a:pt x="4740157" y="1240348"/>
                  <a:pt x="4463812" y="1325563"/>
                </a:cubicBezTo>
                <a:cubicBezTo>
                  <a:pt x="4187467" y="1410778"/>
                  <a:pt x="4191088" y="1298230"/>
                  <a:pt x="3962528" y="1325563"/>
                </a:cubicBezTo>
                <a:cubicBezTo>
                  <a:pt x="3733968" y="1352896"/>
                  <a:pt x="3351481" y="1267931"/>
                  <a:pt x="3174797" y="1325563"/>
                </a:cubicBezTo>
                <a:cubicBezTo>
                  <a:pt x="2998113" y="1383195"/>
                  <a:pt x="2753935" y="1261097"/>
                  <a:pt x="2578030" y="1325563"/>
                </a:cubicBezTo>
                <a:cubicBezTo>
                  <a:pt x="2402125" y="1390029"/>
                  <a:pt x="2365495" y="1322014"/>
                  <a:pt x="2172229" y="1325563"/>
                </a:cubicBezTo>
                <a:cubicBezTo>
                  <a:pt x="1978963" y="1329112"/>
                  <a:pt x="1829755" y="1277919"/>
                  <a:pt x="1670946" y="1325563"/>
                </a:cubicBezTo>
                <a:cubicBezTo>
                  <a:pt x="1512137" y="1373207"/>
                  <a:pt x="1376709" y="1297728"/>
                  <a:pt x="1169662" y="1325563"/>
                </a:cubicBezTo>
                <a:cubicBezTo>
                  <a:pt x="962615" y="1353398"/>
                  <a:pt x="403396" y="1315952"/>
                  <a:pt x="0" y="1325563"/>
                </a:cubicBezTo>
                <a:cubicBezTo>
                  <a:pt x="-2843" y="1219531"/>
                  <a:pt x="3573" y="1084725"/>
                  <a:pt x="0" y="923476"/>
                </a:cubicBezTo>
                <a:cubicBezTo>
                  <a:pt x="-3573" y="762227"/>
                  <a:pt x="13031" y="686026"/>
                  <a:pt x="0" y="455110"/>
                </a:cubicBezTo>
                <a:cubicBezTo>
                  <a:pt x="-13031" y="224194"/>
                  <a:pt x="25165" y="20392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381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3266105895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sz="4400" b="1" dirty="0"/>
              <a:t>Perpetrator by Relationship to Victim  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B08C28-2520-401E-882B-33F823D60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13" y="71259"/>
            <a:ext cx="2404096" cy="19132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8DB995-6028-45FB-88F2-86858D04F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018" y="2094475"/>
            <a:ext cx="8569725" cy="4265436"/>
          </a:xfrm>
          <a:prstGeom prst="rect">
            <a:avLst/>
          </a:prstGeom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2238535315">
                  <a:custGeom>
                    <a:avLst/>
                    <a:gdLst>
                      <a:gd name="connsiteX0" fmla="*/ 0 w 8644351"/>
                      <a:gd name="connsiteY0" fmla="*/ 0 h 4265436"/>
                      <a:gd name="connsiteX1" fmla="*/ 576290 w 8644351"/>
                      <a:gd name="connsiteY1" fmla="*/ 0 h 4265436"/>
                      <a:gd name="connsiteX2" fmla="*/ 1152580 w 8644351"/>
                      <a:gd name="connsiteY2" fmla="*/ 0 h 4265436"/>
                      <a:gd name="connsiteX3" fmla="*/ 1815314 w 8644351"/>
                      <a:gd name="connsiteY3" fmla="*/ 0 h 4265436"/>
                      <a:gd name="connsiteX4" fmla="*/ 2305160 w 8644351"/>
                      <a:gd name="connsiteY4" fmla="*/ 0 h 4265436"/>
                      <a:gd name="connsiteX5" fmla="*/ 2795007 w 8644351"/>
                      <a:gd name="connsiteY5" fmla="*/ 0 h 4265436"/>
                      <a:gd name="connsiteX6" fmla="*/ 3198410 w 8644351"/>
                      <a:gd name="connsiteY6" fmla="*/ 0 h 4265436"/>
                      <a:gd name="connsiteX7" fmla="*/ 3601813 w 8644351"/>
                      <a:gd name="connsiteY7" fmla="*/ 0 h 4265436"/>
                      <a:gd name="connsiteX8" fmla="*/ 4350990 w 8644351"/>
                      <a:gd name="connsiteY8" fmla="*/ 0 h 4265436"/>
                      <a:gd name="connsiteX9" fmla="*/ 4667950 w 8644351"/>
                      <a:gd name="connsiteY9" fmla="*/ 0 h 4265436"/>
                      <a:gd name="connsiteX10" fmla="*/ 5071353 w 8644351"/>
                      <a:gd name="connsiteY10" fmla="*/ 0 h 4265436"/>
                      <a:gd name="connsiteX11" fmla="*/ 5474756 w 8644351"/>
                      <a:gd name="connsiteY11" fmla="*/ 0 h 4265436"/>
                      <a:gd name="connsiteX12" fmla="*/ 5791715 w 8644351"/>
                      <a:gd name="connsiteY12" fmla="*/ 0 h 4265436"/>
                      <a:gd name="connsiteX13" fmla="*/ 6108675 w 8644351"/>
                      <a:gd name="connsiteY13" fmla="*/ 0 h 4265436"/>
                      <a:gd name="connsiteX14" fmla="*/ 6425634 w 8644351"/>
                      <a:gd name="connsiteY14" fmla="*/ 0 h 4265436"/>
                      <a:gd name="connsiteX15" fmla="*/ 6915481 w 8644351"/>
                      <a:gd name="connsiteY15" fmla="*/ 0 h 4265436"/>
                      <a:gd name="connsiteX16" fmla="*/ 7578214 w 8644351"/>
                      <a:gd name="connsiteY16" fmla="*/ 0 h 4265436"/>
                      <a:gd name="connsiteX17" fmla="*/ 7895174 w 8644351"/>
                      <a:gd name="connsiteY17" fmla="*/ 0 h 4265436"/>
                      <a:gd name="connsiteX18" fmla="*/ 8644351 w 8644351"/>
                      <a:gd name="connsiteY18" fmla="*/ 0 h 4265436"/>
                      <a:gd name="connsiteX19" fmla="*/ 8644351 w 8644351"/>
                      <a:gd name="connsiteY19" fmla="*/ 405216 h 4265436"/>
                      <a:gd name="connsiteX20" fmla="*/ 8644351 w 8644351"/>
                      <a:gd name="connsiteY20" fmla="*/ 981050 h 4265436"/>
                      <a:gd name="connsiteX21" fmla="*/ 8644351 w 8644351"/>
                      <a:gd name="connsiteY21" fmla="*/ 1386267 h 4265436"/>
                      <a:gd name="connsiteX22" fmla="*/ 8644351 w 8644351"/>
                      <a:gd name="connsiteY22" fmla="*/ 1876792 h 4265436"/>
                      <a:gd name="connsiteX23" fmla="*/ 8644351 w 8644351"/>
                      <a:gd name="connsiteY23" fmla="*/ 2367317 h 4265436"/>
                      <a:gd name="connsiteX24" fmla="*/ 8644351 w 8644351"/>
                      <a:gd name="connsiteY24" fmla="*/ 2815188 h 4265436"/>
                      <a:gd name="connsiteX25" fmla="*/ 8644351 w 8644351"/>
                      <a:gd name="connsiteY25" fmla="*/ 3391022 h 4265436"/>
                      <a:gd name="connsiteX26" fmla="*/ 8644351 w 8644351"/>
                      <a:gd name="connsiteY26" fmla="*/ 4265436 h 4265436"/>
                      <a:gd name="connsiteX27" fmla="*/ 8327391 w 8644351"/>
                      <a:gd name="connsiteY27" fmla="*/ 4265436 h 4265436"/>
                      <a:gd name="connsiteX28" fmla="*/ 7751101 w 8644351"/>
                      <a:gd name="connsiteY28" fmla="*/ 4265436 h 4265436"/>
                      <a:gd name="connsiteX29" fmla="*/ 7434142 w 8644351"/>
                      <a:gd name="connsiteY29" fmla="*/ 4265436 h 4265436"/>
                      <a:gd name="connsiteX30" fmla="*/ 6684965 w 8644351"/>
                      <a:gd name="connsiteY30" fmla="*/ 4265436 h 4265436"/>
                      <a:gd name="connsiteX31" fmla="*/ 6195118 w 8644351"/>
                      <a:gd name="connsiteY31" fmla="*/ 4265436 h 4265436"/>
                      <a:gd name="connsiteX32" fmla="*/ 5532385 w 8644351"/>
                      <a:gd name="connsiteY32" fmla="*/ 4265436 h 4265436"/>
                      <a:gd name="connsiteX33" fmla="*/ 5215425 w 8644351"/>
                      <a:gd name="connsiteY33" fmla="*/ 4265436 h 4265436"/>
                      <a:gd name="connsiteX34" fmla="*/ 4466248 w 8644351"/>
                      <a:gd name="connsiteY34" fmla="*/ 4265436 h 4265436"/>
                      <a:gd name="connsiteX35" fmla="*/ 4062845 w 8644351"/>
                      <a:gd name="connsiteY35" fmla="*/ 4265436 h 4265436"/>
                      <a:gd name="connsiteX36" fmla="*/ 3659442 w 8644351"/>
                      <a:gd name="connsiteY36" fmla="*/ 4265436 h 4265436"/>
                      <a:gd name="connsiteX37" fmla="*/ 3342482 w 8644351"/>
                      <a:gd name="connsiteY37" fmla="*/ 4265436 h 4265436"/>
                      <a:gd name="connsiteX38" fmla="*/ 2939079 w 8644351"/>
                      <a:gd name="connsiteY38" fmla="*/ 4265436 h 4265436"/>
                      <a:gd name="connsiteX39" fmla="*/ 2189902 w 8644351"/>
                      <a:gd name="connsiteY39" fmla="*/ 4265436 h 4265436"/>
                      <a:gd name="connsiteX40" fmla="*/ 1613612 w 8644351"/>
                      <a:gd name="connsiteY40" fmla="*/ 4265436 h 4265436"/>
                      <a:gd name="connsiteX41" fmla="*/ 1037322 w 8644351"/>
                      <a:gd name="connsiteY41" fmla="*/ 4265436 h 4265436"/>
                      <a:gd name="connsiteX42" fmla="*/ 633919 w 8644351"/>
                      <a:gd name="connsiteY42" fmla="*/ 4265436 h 4265436"/>
                      <a:gd name="connsiteX43" fmla="*/ 0 w 8644351"/>
                      <a:gd name="connsiteY43" fmla="*/ 4265436 h 4265436"/>
                      <a:gd name="connsiteX44" fmla="*/ 0 w 8644351"/>
                      <a:gd name="connsiteY44" fmla="*/ 3860220 h 4265436"/>
                      <a:gd name="connsiteX45" fmla="*/ 0 w 8644351"/>
                      <a:gd name="connsiteY45" fmla="*/ 3327040 h 4265436"/>
                      <a:gd name="connsiteX46" fmla="*/ 0 w 8644351"/>
                      <a:gd name="connsiteY46" fmla="*/ 2921824 h 4265436"/>
                      <a:gd name="connsiteX47" fmla="*/ 0 w 8644351"/>
                      <a:gd name="connsiteY47" fmla="*/ 2303335 h 4265436"/>
                      <a:gd name="connsiteX48" fmla="*/ 0 w 8644351"/>
                      <a:gd name="connsiteY48" fmla="*/ 1684847 h 4265436"/>
                      <a:gd name="connsiteX49" fmla="*/ 0 w 8644351"/>
                      <a:gd name="connsiteY49" fmla="*/ 1279631 h 4265436"/>
                      <a:gd name="connsiteX50" fmla="*/ 0 w 8644351"/>
                      <a:gd name="connsiteY50" fmla="*/ 789106 h 4265436"/>
                      <a:gd name="connsiteX51" fmla="*/ 0 w 8644351"/>
                      <a:gd name="connsiteY51" fmla="*/ 0 h 4265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8644351" h="4265436" fill="none" extrusionOk="0">
                        <a:moveTo>
                          <a:pt x="0" y="0"/>
                        </a:moveTo>
                        <a:cubicBezTo>
                          <a:pt x="182525" y="-9931"/>
                          <a:pt x="431078" y="9147"/>
                          <a:pt x="576290" y="0"/>
                        </a:cubicBezTo>
                        <a:cubicBezTo>
                          <a:pt x="721502" y="-9147"/>
                          <a:pt x="1028014" y="32540"/>
                          <a:pt x="1152580" y="0"/>
                        </a:cubicBezTo>
                        <a:cubicBezTo>
                          <a:pt x="1277146" y="-32540"/>
                          <a:pt x="1639818" y="21869"/>
                          <a:pt x="1815314" y="0"/>
                        </a:cubicBezTo>
                        <a:cubicBezTo>
                          <a:pt x="1990810" y="-21869"/>
                          <a:pt x="2089160" y="24826"/>
                          <a:pt x="2305160" y="0"/>
                        </a:cubicBezTo>
                        <a:cubicBezTo>
                          <a:pt x="2521160" y="-24826"/>
                          <a:pt x="2675808" y="27897"/>
                          <a:pt x="2795007" y="0"/>
                        </a:cubicBezTo>
                        <a:cubicBezTo>
                          <a:pt x="2914206" y="-27897"/>
                          <a:pt x="3071391" y="38390"/>
                          <a:pt x="3198410" y="0"/>
                        </a:cubicBezTo>
                        <a:cubicBezTo>
                          <a:pt x="3325429" y="-38390"/>
                          <a:pt x="3462192" y="36651"/>
                          <a:pt x="3601813" y="0"/>
                        </a:cubicBezTo>
                        <a:cubicBezTo>
                          <a:pt x="3741434" y="-36651"/>
                          <a:pt x="4114144" y="35354"/>
                          <a:pt x="4350990" y="0"/>
                        </a:cubicBezTo>
                        <a:cubicBezTo>
                          <a:pt x="4587836" y="-35354"/>
                          <a:pt x="4521449" y="4791"/>
                          <a:pt x="4667950" y="0"/>
                        </a:cubicBezTo>
                        <a:cubicBezTo>
                          <a:pt x="4814451" y="-4791"/>
                          <a:pt x="4980577" y="38204"/>
                          <a:pt x="5071353" y="0"/>
                        </a:cubicBezTo>
                        <a:cubicBezTo>
                          <a:pt x="5162129" y="-38204"/>
                          <a:pt x="5299638" y="33891"/>
                          <a:pt x="5474756" y="0"/>
                        </a:cubicBezTo>
                        <a:cubicBezTo>
                          <a:pt x="5649874" y="-33891"/>
                          <a:pt x="5646864" y="16959"/>
                          <a:pt x="5791715" y="0"/>
                        </a:cubicBezTo>
                        <a:cubicBezTo>
                          <a:pt x="5936566" y="-16959"/>
                          <a:pt x="5999482" y="881"/>
                          <a:pt x="6108675" y="0"/>
                        </a:cubicBezTo>
                        <a:cubicBezTo>
                          <a:pt x="6217868" y="-881"/>
                          <a:pt x="6303595" y="17080"/>
                          <a:pt x="6425634" y="0"/>
                        </a:cubicBezTo>
                        <a:cubicBezTo>
                          <a:pt x="6547673" y="-17080"/>
                          <a:pt x="6680035" y="48024"/>
                          <a:pt x="6915481" y="0"/>
                        </a:cubicBezTo>
                        <a:cubicBezTo>
                          <a:pt x="7150927" y="-48024"/>
                          <a:pt x="7291981" y="25284"/>
                          <a:pt x="7578214" y="0"/>
                        </a:cubicBezTo>
                        <a:cubicBezTo>
                          <a:pt x="7864447" y="-25284"/>
                          <a:pt x="7773702" y="35109"/>
                          <a:pt x="7895174" y="0"/>
                        </a:cubicBezTo>
                        <a:cubicBezTo>
                          <a:pt x="8016646" y="-35109"/>
                          <a:pt x="8349570" y="1152"/>
                          <a:pt x="8644351" y="0"/>
                        </a:cubicBezTo>
                        <a:cubicBezTo>
                          <a:pt x="8674969" y="180853"/>
                          <a:pt x="8598313" y="229990"/>
                          <a:pt x="8644351" y="405216"/>
                        </a:cubicBezTo>
                        <a:cubicBezTo>
                          <a:pt x="8690389" y="580442"/>
                          <a:pt x="8588610" y="746324"/>
                          <a:pt x="8644351" y="981050"/>
                        </a:cubicBezTo>
                        <a:cubicBezTo>
                          <a:pt x="8700092" y="1215776"/>
                          <a:pt x="8634668" y="1296303"/>
                          <a:pt x="8644351" y="1386267"/>
                        </a:cubicBezTo>
                        <a:cubicBezTo>
                          <a:pt x="8654034" y="1476231"/>
                          <a:pt x="8603894" y="1713645"/>
                          <a:pt x="8644351" y="1876792"/>
                        </a:cubicBezTo>
                        <a:cubicBezTo>
                          <a:pt x="8684808" y="2039939"/>
                          <a:pt x="8624007" y="2259681"/>
                          <a:pt x="8644351" y="2367317"/>
                        </a:cubicBezTo>
                        <a:cubicBezTo>
                          <a:pt x="8664695" y="2474953"/>
                          <a:pt x="8617541" y="2634170"/>
                          <a:pt x="8644351" y="2815188"/>
                        </a:cubicBezTo>
                        <a:cubicBezTo>
                          <a:pt x="8671161" y="2996206"/>
                          <a:pt x="8577888" y="3192270"/>
                          <a:pt x="8644351" y="3391022"/>
                        </a:cubicBezTo>
                        <a:cubicBezTo>
                          <a:pt x="8710814" y="3589774"/>
                          <a:pt x="8589603" y="4009309"/>
                          <a:pt x="8644351" y="4265436"/>
                        </a:cubicBezTo>
                        <a:cubicBezTo>
                          <a:pt x="8534643" y="4271816"/>
                          <a:pt x="8393692" y="4238111"/>
                          <a:pt x="8327391" y="4265436"/>
                        </a:cubicBezTo>
                        <a:cubicBezTo>
                          <a:pt x="8261090" y="4292761"/>
                          <a:pt x="8005724" y="4208717"/>
                          <a:pt x="7751101" y="4265436"/>
                        </a:cubicBezTo>
                        <a:cubicBezTo>
                          <a:pt x="7496478" y="4322155"/>
                          <a:pt x="7519290" y="4228342"/>
                          <a:pt x="7434142" y="4265436"/>
                        </a:cubicBezTo>
                        <a:cubicBezTo>
                          <a:pt x="7348994" y="4302530"/>
                          <a:pt x="7015481" y="4249285"/>
                          <a:pt x="6684965" y="4265436"/>
                        </a:cubicBezTo>
                        <a:cubicBezTo>
                          <a:pt x="6354449" y="4281587"/>
                          <a:pt x="6352693" y="4208437"/>
                          <a:pt x="6195118" y="4265436"/>
                        </a:cubicBezTo>
                        <a:cubicBezTo>
                          <a:pt x="6037543" y="4322435"/>
                          <a:pt x="5736945" y="4211611"/>
                          <a:pt x="5532385" y="4265436"/>
                        </a:cubicBezTo>
                        <a:cubicBezTo>
                          <a:pt x="5327825" y="4319261"/>
                          <a:pt x="5348974" y="4230513"/>
                          <a:pt x="5215425" y="4265436"/>
                        </a:cubicBezTo>
                        <a:cubicBezTo>
                          <a:pt x="5081876" y="4300359"/>
                          <a:pt x="4641242" y="4244232"/>
                          <a:pt x="4466248" y="4265436"/>
                        </a:cubicBezTo>
                        <a:cubicBezTo>
                          <a:pt x="4291254" y="4286640"/>
                          <a:pt x="4156178" y="4248521"/>
                          <a:pt x="4062845" y="4265436"/>
                        </a:cubicBezTo>
                        <a:cubicBezTo>
                          <a:pt x="3969512" y="4282351"/>
                          <a:pt x="3808320" y="4248473"/>
                          <a:pt x="3659442" y="4265436"/>
                        </a:cubicBezTo>
                        <a:cubicBezTo>
                          <a:pt x="3510564" y="4282399"/>
                          <a:pt x="3456258" y="4252812"/>
                          <a:pt x="3342482" y="4265436"/>
                        </a:cubicBezTo>
                        <a:cubicBezTo>
                          <a:pt x="3228706" y="4278060"/>
                          <a:pt x="3033409" y="4235878"/>
                          <a:pt x="2939079" y="4265436"/>
                        </a:cubicBezTo>
                        <a:cubicBezTo>
                          <a:pt x="2844749" y="4294994"/>
                          <a:pt x="2509733" y="4243842"/>
                          <a:pt x="2189902" y="4265436"/>
                        </a:cubicBezTo>
                        <a:cubicBezTo>
                          <a:pt x="1870071" y="4287030"/>
                          <a:pt x="1794225" y="4265211"/>
                          <a:pt x="1613612" y="4265436"/>
                        </a:cubicBezTo>
                        <a:cubicBezTo>
                          <a:pt x="1432999" y="4265661"/>
                          <a:pt x="1250156" y="4211346"/>
                          <a:pt x="1037322" y="4265436"/>
                        </a:cubicBezTo>
                        <a:cubicBezTo>
                          <a:pt x="824488" y="4319526"/>
                          <a:pt x="789323" y="4263511"/>
                          <a:pt x="633919" y="4265436"/>
                        </a:cubicBezTo>
                        <a:cubicBezTo>
                          <a:pt x="478515" y="4267361"/>
                          <a:pt x="270375" y="4190789"/>
                          <a:pt x="0" y="4265436"/>
                        </a:cubicBezTo>
                        <a:cubicBezTo>
                          <a:pt x="-19116" y="4107141"/>
                          <a:pt x="43708" y="3988144"/>
                          <a:pt x="0" y="3860220"/>
                        </a:cubicBezTo>
                        <a:cubicBezTo>
                          <a:pt x="-43708" y="3732296"/>
                          <a:pt x="33238" y="3478576"/>
                          <a:pt x="0" y="3327040"/>
                        </a:cubicBezTo>
                        <a:cubicBezTo>
                          <a:pt x="-33238" y="3175504"/>
                          <a:pt x="46561" y="3044389"/>
                          <a:pt x="0" y="2921824"/>
                        </a:cubicBezTo>
                        <a:cubicBezTo>
                          <a:pt x="-46561" y="2799259"/>
                          <a:pt x="23665" y="2607474"/>
                          <a:pt x="0" y="2303335"/>
                        </a:cubicBezTo>
                        <a:cubicBezTo>
                          <a:pt x="-23665" y="1999196"/>
                          <a:pt x="835" y="1855993"/>
                          <a:pt x="0" y="1684847"/>
                        </a:cubicBezTo>
                        <a:cubicBezTo>
                          <a:pt x="-835" y="1513701"/>
                          <a:pt x="32688" y="1480813"/>
                          <a:pt x="0" y="1279631"/>
                        </a:cubicBezTo>
                        <a:cubicBezTo>
                          <a:pt x="-32688" y="1078449"/>
                          <a:pt x="45817" y="998229"/>
                          <a:pt x="0" y="789106"/>
                        </a:cubicBezTo>
                        <a:cubicBezTo>
                          <a:pt x="-45817" y="579983"/>
                          <a:pt x="80996" y="389485"/>
                          <a:pt x="0" y="0"/>
                        </a:cubicBezTo>
                        <a:close/>
                      </a:path>
                      <a:path w="8644351" h="4265436" stroke="0" extrusionOk="0">
                        <a:moveTo>
                          <a:pt x="0" y="0"/>
                        </a:moveTo>
                        <a:cubicBezTo>
                          <a:pt x="78842" y="-5919"/>
                          <a:pt x="177129" y="4695"/>
                          <a:pt x="316960" y="0"/>
                        </a:cubicBezTo>
                        <a:cubicBezTo>
                          <a:pt x="456791" y="-4695"/>
                          <a:pt x="541726" y="41675"/>
                          <a:pt x="720363" y="0"/>
                        </a:cubicBezTo>
                        <a:cubicBezTo>
                          <a:pt x="899000" y="-41675"/>
                          <a:pt x="1045444" y="29454"/>
                          <a:pt x="1210209" y="0"/>
                        </a:cubicBezTo>
                        <a:cubicBezTo>
                          <a:pt x="1374974" y="-29454"/>
                          <a:pt x="1596878" y="24045"/>
                          <a:pt x="1700056" y="0"/>
                        </a:cubicBezTo>
                        <a:cubicBezTo>
                          <a:pt x="1803234" y="-24045"/>
                          <a:pt x="2077499" y="64902"/>
                          <a:pt x="2449233" y="0"/>
                        </a:cubicBezTo>
                        <a:cubicBezTo>
                          <a:pt x="2820967" y="-64902"/>
                          <a:pt x="2811585" y="58885"/>
                          <a:pt x="3111966" y="0"/>
                        </a:cubicBezTo>
                        <a:cubicBezTo>
                          <a:pt x="3412347" y="-58885"/>
                          <a:pt x="3635584" y="67725"/>
                          <a:pt x="3774700" y="0"/>
                        </a:cubicBezTo>
                        <a:cubicBezTo>
                          <a:pt x="3913816" y="-67725"/>
                          <a:pt x="4128660" y="16845"/>
                          <a:pt x="4350990" y="0"/>
                        </a:cubicBezTo>
                        <a:cubicBezTo>
                          <a:pt x="4573320" y="-16845"/>
                          <a:pt x="4606657" y="43511"/>
                          <a:pt x="4840837" y="0"/>
                        </a:cubicBezTo>
                        <a:cubicBezTo>
                          <a:pt x="5075017" y="-43511"/>
                          <a:pt x="5111224" y="38545"/>
                          <a:pt x="5330683" y="0"/>
                        </a:cubicBezTo>
                        <a:cubicBezTo>
                          <a:pt x="5550142" y="-38545"/>
                          <a:pt x="5607682" y="22398"/>
                          <a:pt x="5734086" y="0"/>
                        </a:cubicBezTo>
                        <a:cubicBezTo>
                          <a:pt x="5860490" y="-22398"/>
                          <a:pt x="5924691" y="34712"/>
                          <a:pt x="6051046" y="0"/>
                        </a:cubicBezTo>
                        <a:cubicBezTo>
                          <a:pt x="6177401" y="-34712"/>
                          <a:pt x="6489794" y="35419"/>
                          <a:pt x="6627336" y="0"/>
                        </a:cubicBezTo>
                        <a:cubicBezTo>
                          <a:pt x="6764878" y="-35419"/>
                          <a:pt x="7187341" y="39233"/>
                          <a:pt x="7376513" y="0"/>
                        </a:cubicBezTo>
                        <a:cubicBezTo>
                          <a:pt x="7565685" y="-39233"/>
                          <a:pt x="7822674" y="6083"/>
                          <a:pt x="7952803" y="0"/>
                        </a:cubicBezTo>
                        <a:cubicBezTo>
                          <a:pt x="8082932" y="-6083"/>
                          <a:pt x="8409556" y="65566"/>
                          <a:pt x="8644351" y="0"/>
                        </a:cubicBezTo>
                        <a:cubicBezTo>
                          <a:pt x="8691712" y="119536"/>
                          <a:pt x="8583291" y="384411"/>
                          <a:pt x="8644351" y="575834"/>
                        </a:cubicBezTo>
                        <a:cubicBezTo>
                          <a:pt x="8705411" y="767257"/>
                          <a:pt x="8598511" y="981833"/>
                          <a:pt x="8644351" y="1194322"/>
                        </a:cubicBezTo>
                        <a:cubicBezTo>
                          <a:pt x="8690191" y="1406811"/>
                          <a:pt x="8627318" y="1488092"/>
                          <a:pt x="8644351" y="1642193"/>
                        </a:cubicBezTo>
                        <a:cubicBezTo>
                          <a:pt x="8661384" y="1796294"/>
                          <a:pt x="8585510" y="2134527"/>
                          <a:pt x="8644351" y="2260681"/>
                        </a:cubicBezTo>
                        <a:cubicBezTo>
                          <a:pt x="8703192" y="2386835"/>
                          <a:pt x="8618801" y="2601346"/>
                          <a:pt x="8644351" y="2879169"/>
                        </a:cubicBezTo>
                        <a:cubicBezTo>
                          <a:pt x="8669901" y="3156992"/>
                          <a:pt x="8606401" y="3168071"/>
                          <a:pt x="8644351" y="3327040"/>
                        </a:cubicBezTo>
                        <a:cubicBezTo>
                          <a:pt x="8682301" y="3486009"/>
                          <a:pt x="8631830" y="3968721"/>
                          <a:pt x="8644351" y="4265436"/>
                        </a:cubicBezTo>
                        <a:cubicBezTo>
                          <a:pt x="8501703" y="4294254"/>
                          <a:pt x="8331944" y="4248072"/>
                          <a:pt x="8240948" y="4265436"/>
                        </a:cubicBezTo>
                        <a:cubicBezTo>
                          <a:pt x="8149952" y="4282800"/>
                          <a:pt x="7798737" y="4210884"/>
                          <a:pt x="7664658" y="4265436"/>
                        </a:cubicBezTo>
                        <a:cubicBezTo>
                          <a:pt x="7530579" y="4319988"/>
                          <a:pt x="7358794" y="4254684"/>
                          <a:pt x="7174811" y="4265436"/>
                        </a:cubicBezTo>
                        <a:cubicBezTo>
                          <a:pt x="6990828" y="4276188"/>
                          <a:pt x="6932385" y="4256069"/>
                          <a:pt x="6771408" y="4265436"/>
                        </a:cubicBezTo>
                        <a:cubicBezTo>
                          <a:pt x="6610431" y="4274803"/>
                          <a:pt x="6423408" y="4251972"/>
                          <a:pt x="6195118" y="4265436"/>
                        </a:cubicBezTo>
                        <a:cubicBezTo>
                          <a:pt x="5966828" y="4278900"/>
                          <a:pt x="5870973" y="4258804"/>
                          <a:pt x="5705272" y="4265436"/>
                        </a:cubicBezTo>
                        <a:cubicBezTo>
                          <a:pt x="5539571" y="4272068"/>
                          <a:pt x="5265599" y="4210383"/>
                          <a:pt x="4956095" y="4265436"/>
                        </a:cubicBezTo>
                        <a:cubicBezTo>
                          <a:pt x="4646591" y="4320489"/>
                          <a:pt x="4714417" y="4244459"/>
                          <a:pt x="4552692" y="4265436"/>
                        </a:cubicBezTo>
                        <a:cubicBezTo>
                          <a:pt x="4390967" y="4286413"/>
                          <a:pt x="4261326" y="4206077"/>
                          <a:pt x="3976401" y="4265436"/>
                        </a:cubicBezTo>
                        <a:cubicBezTo>
                          <a:pt x="3691476" y="4324795"/>
                          <a:pt x="3730708" y="4264308"/>
                          <a:pt x="3659442" y="4265436"/>
                        </a:cubicBezTo>
                        <a:cubicBezTo>
                          <a:pt x="3588176" y="4266564"/>
                          <a:pt x="3262700" y="4222768"/>
                          <a:pt x="2996708" y="4265436"/>
                        </a:cubicBezTo>
                        <a:cubicBezTo>
                          <a:pt x="2730716" y="4308104"/>
                          <a:pt x="2487004" y="4193813"/>
                          <a:pt x="2333975" y="4265436"/>
                        </a:cubicBezTo>
                        <a:cubicBezTo>
                          <a:pt x="2180946" y="4337059"/>
                          <a:pt x="1910815" y="4264001"/>
                          <a:pt x="1757685" y="4265436"/>
                        </a:cubicBezTo>
                        <a:cubicBezTo>
                          <a:pt x="1604555" y="4266871"/>
                          <a:pt x="1560118" y="4240627"/>
                          <a:pt x="1440725" y="4265436"/>
                        </a:cubicBezTo>
                        <a:cubicBezTo>
                          <a:pt x="1321332" y="4290245"/>
                          <a:pt x="1242048" y="4232196"/>
                          <a:pt x="1123766" y="4265436"/>
                        </a:cubicBezTo>
                        <a:cubicBezTo>
                          <a:pt x="1005484" y="4298676"/>
                          <a:pt x="514181" y="4167379"/>
                          <a:pt x="0" y="4265436"/>
                        </a:cubicBezTo>
                        <a:cubicBezTo>
                          <a:pt x="-63391" y="4040797"/>
                          <a:pt x="65854" y="3937467"/>
                          <a:pt x="0" y="3689602"/>
                        </a:cubicBezTo>
                        <a:cubicBezTo>
                          <a:pt x="-65854" y="3441737"/>
                          <a:pt x="14256" y="3399646"/>
                          <a:pt x="0" y="3156423"/>
                        </a:cubicBezTo>
                        <a:cubicBezTo>
                          <a:pt x="-14256" y="2913200"/>
                          <a:pt x="45778" y="2874717"/>
                          <a:pt x="0" y="2751206"/>
                        </a:cubicBezTo>
                        <a:cubicBezTo>
                          <a:pt x="-45778" y="2627695"/>
                          <a:pt x="33390" y="2367756"/>
                          <a:pt x="0" y="2260681"/>
                        </a:cubicBezTo>
                        <a:cubicBezTo>
                          <a:pt x="-33390" y="2153606"/>
                          <a:pt x="52470" y="1926682"/>
                          <a:pt x="0" y="1770156"/>
                        </a:cubicBezTo>
                        <a:cubicBezTo>
                          <a:pt x="-52470" y="1613630"/>
                          <a:pt x="37527" y="1384279"/>
                          <a:pt x="0" y="1151668"/>
                        </a:cubicBezTo>
                        <a:cubicBezTo>
                          <a:pt x="-37527" y="919057"/>
                          <a:pt x="43271" y="775079"/>
                          <a:pt x="0" y="618488"/>
                        </a:cubicBezTo>
                        <a:cubicBezTo>
                          <a:pt x="-43271" y="461897"/>
                          <a:pt x="59933" y="2544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0DB8BD-2BAE-4B00-A4D9-82D424257993}"/>
              </a:ext>
            </a:extLst>
          </p:cNvPr>
          <p:cNvSpPr txBox="1"/>
          <p:nvPr/>
        </p:nvSpPr>
        <p:spPr>
          <a:xfrm>
            <a:off x="4667693" y="3838353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86ACC0-3E45-4373-A29B-63671355F4DB}"/>
              </a:ext>
            </a:extLst>
          </p:cNvPr>
          <p:cNvSpPr txBox="1"/>
          <p:nvPr/>
        </p:nvSpPr>
        <p:spPr>
          <a:xfrm>
            <a:off x="439257" y="6362326"/>
            <a:ext cx="11313486" cy="27700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518552062">
                  <a:custGeom>
                    <a:avLst/>
                    <a:gdLst>
                      <a:gd name="connsiteX0" fmla="*/ 0 w 11313486"/>
                      <a:gd name="connsiteY0" fmla="*/ 0 h 277000"/>
                      <a:gd name="connsiteX1" fmla="*/ 595447 w 11313486"/>
                      <a:gd name="connsiteY1" fmla="*/ 0 h 277000"/>
                      <a:gd name="connsiteX2" fmla="*/ 964624 w 11313486"/>
                      <a:gd name="connsiteY2" fmla="*/ 0 h 277000"/>
                      <a:gd name="connsiteX3" fmla="*/ 1220666 w 11313486"/>
                      <a:gd name="connsiteY3" fmla="*/ 0 h 277000"/>
                      <a:gd name="connsiteX4" fmla="*/ 1476708 w 11313486"/>
                      <a:gd name="connsiteY4" fmla="*/ 0 h 277000"/>
                      <a:gd name="connsiteX5" fmla="*/ 1959019 w 11313486"/>
                      <a:gd name="connsiteY5" fmla="*/ 0 h 277000"/>
                      <a:gd name="connsiteX6" fmla="*/ 2328196 w 11313486"/>
                      <a:gd name="connsiteY6" fmla="*/ 0 h 277000"/>
                      <a:gd name="connsiteX7" fmla="*/ 2923643 w 11313486"/>
                      <a:gd name="connsiteY7" fmla="*/ 0 h 277000"/>
                      <a:gd name="connsiteX8" fmla="*/ 3179685 w 11313486"/>
                      <a:gd name="connsiteY8" fmla="*/ 0 h 277000"/>
                      <a:gd name="connsiteX9" fmla="*/ 4001401 w 11313486"/>
                      <a:gd name="connsiteY9" fmla="*/ 0 h 277000"/>
                      <a:gd name="connsiteX10" fmla="*/ 4823118 w 11313486"/>
                      <a:gd name="connsiteY10" fmla="*/ 0 h 277000"/>
                      <a:gd name="connsiteX11" fmla="*/ 5531699 w 11313486"/>
                      <a:gd name="connsiteY11" fmla="*/ 0 h 277000"/>
                      <a:gd name="connsiteX12" fmla="*/ 6240281 w 11313486"/>
                      <a:gd name="connsiteY12" fmla="*/ 0 h 277000"/>
                      <a:gd name="connsiteX13" fmla="*/ 6722592 w 11313486"/>
                      <a:gd name="connsiteY13" fmla="*/ 0 h 277000"/>
                      <a:gd name="connsiteX14" fmla="*/ 7431174 w 11313486"/>
                      <a:gd name="connsiteY14" fmla="*/ 0 h 277000"/>
                      <a:gd name="connsiteX15" fmla="*/ 8252890 w 11313486"/>
                      <a:gd name="connsiteY15" fmla="*/ 0 h 277000"/>
                      <a:gd name="connsiteX16" fmla="*/ 8735202 w 11313486"/>
                      <a:gd name="connsiteY16" fmla="*/ 0 h 277000"/>
                      <a:gd name="connsiteX17" fmla="*/ 9330649 w 11313486"/>
                      <a:gd name="connsiteY17" fmla="*/ 0 h 277000"/>
                      <a:gd name="connsiteX18" fmla="*/ 10152365 w 11313486"/>
                      <a:gd name="connsiteY18" fmla="*/ 0 h 277000"/>
                      <a:gd name="connsiteX19" fmla="*/ 10634677 w 11313486"/>
                      <a:gd name="connsiteY19" fmla="*/ 0 h 277000"/>
                      <a:gd name="connsiteX20" fmla="*/ 11313486 w 11313486"/>
                      <a:gd name="connsiteY20" fmla="*/ 0 h 277000"/>
                      <a:gd name="connsiteX21" fmla="*/ 11313486 w 11313486"/>
                      <a:gd name="connsiteY21" fmla="*/ 277000 h 277000"/>
                      <a:gd name="connsiteX22" fmla="*/ 10718039 w 11313486"/>
                      <a:gd name="connsiteY22" fmla="*/ 277000 h 277000"/>
                      <a:gd name="connsiteX23" fmla="*/ 9896323 w 11313486"/>
                      <a:gd name="connsiteY23" fmla="*/ 277000 h 277000"/>
                      <a:gd name="connsiteX24" fmla="*/ 9414011 w 11313486"/>
                      <a:gd name="connsiteY24" fmla="*/ 277000 h 277000"/>
                      <a:gd name="connsiteX25" fmla="*/ 9157969 w 11313486"/>
                      <a:gd name="connsiteY25" fmla="*/ 277000 h 277000"/>
                      <a:gd name="connsiteX26" fmla="*/ 8336253 w 11313486"/>
                      <a:gd name="connsiteY26" fmla="*/ 277000 h 277000"/>
                      <a:gd name="connsiteX27" fmla="*/ 7740806 w 11313486"/>
                      <a:gd name="connsiteY27" fmla="*/ 277000 h 277000"/>
                      <a:gd name="connsiteX28" fmla="*/ 6919090 w 11313486"/>
                      <a:gd name="connsiteY28" fmla="*/ 277000 h 277000"/>
                      <a:gd name="connsiteX29" fmla="*/ 6097374 w 11313486"/>
                      <a:gd name="connsiteY29" fmla="*/ 277000 h 277000"/>
                      <a:gd name="connsiteX30" fmla="*/ 5728197 w 11313486"/>
                      <a:gd name="connsiteY30" fmla="*/ 277000 h 277000"/>
                      <a:gd name="connsiteX31" fmla="*/ 5245885 w 11313486"/>
                      <a:gd name="connsiteY31" fmla="*/ 277000 h 277000"/>
                      <a:gd name="connsiteX32" fmla="*/ 4424168 w 11313486"/>
                      <a:gd name="connsiteY32" fmla="*/ 277000 h 277000"/>
                      <a:gd name="connsiteX33" fmla="*/ 3941857 w 11313486"/>
                      <a:gd name="connsiteY33" fmla="*/ 277000 h 277000"/>
                      <a:gd name="connsiteX34" fmla="*/ 3120140 w 11313486"/>
                      <a:gd name="connsiteY34" fmla="*/ 277000 h 277000"/>
                      <a:gd name="connsiteX35" fmla="*/ 2637829 w 11313486"/>
                      <a:gd name="connsiteY35" fmla="*/ 277000 h 277000"/>
                      <a:gd name="connsiteX36" fmla="*/ 2268652 w 11313486"/>
                      <a:gd name="connsiteY36" fmla="*/ 277000 h 277000"/>
                      <a:gd name="connsiteX37" fmla="*/ 2012610 w 11313486"/>
                      <a:gd name="connsiteY37" fmla="*/ 277000 h 277000"/>
                      <a:gd name="connsiteX38" fmla="*/ 1304028 w 11313486"/>
                      <a:gd name="connsiteY38" fmla="*/ 277000 h 277000"/>
                      <a:gd name="connsiteX39" fmla="*/ 0 w 11313486"/>
                      <a:gd name="connsiteY39" fmla="*/ 277000 h 277000"/>
                      <a:gd name="connsiteX40" fmla="*/ 0 w 11313486"/>
                      <a:gd name="connsiteY40" fmla="*/ 0 h 27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11313486" h="277000" fill="none" extrusionOk="0">
                        <a:moveTo>
                          <a:pt x="0" y="0"/>
                        </a:moveTo>
                        <a:cubicBezTo>
                          <a:pt x="206504" y="-18765"/>
                          <a:pt x="340277" y="30978"/>
                          <a:pt x="595447" y="0"/>
                        </a:cubicBezTo>
                        <a:cubicBezTo>
                          <a:pt x="850617" y="-30978"/>
                          <a:pt x="846072" y="28447"/>
                          <a:pt x="964624" y="0"/>
                        </a:cubicBezTo>
                        <a:cubicBezTo>
                          <a:pt x="1083176" y="-28447"/>
                          <a:pt x="1095318" y="17357"/>
                          <a:pt x="1220666" y="0"/>
                        </a:cubicBezTo>
                        <a:cubicBezTo>
                          <a:pt x="1346014" y="-17357"/>
                          <a:pt x="1410889" y="21272"/>
                          <a:pt x="1476708" y="0"/>
                        </a:cubicBezTo>
                        <a:cubicBezTo>
                          <a:pt x="1542527" y="-21272"/>
                          <a:pt x="1726888" y="22816"/>
                          <a:pt x="1959019" y="0"/>
                        </a:cubicBezTo>
                        <a:cubicBezTo>
                          <a:pt x="2191150" y="-22816"/>
                          <a:pt x="2220196" y="42994"/>
                          <a:pt x="2328196" y="0"/>
                        </a:cubicBezTo>
                        <a:cubicBezTo>
                          <a:pt x="2436196" y="-42994"/>
                          <a:pt x="2664343" y="58787"/>
                          <a:pt x="2923643" y="0"/>
                        </a:cubicBezTo>
                        <a:cubicBezTo>
                          <a:pt x="3182943" y="-58787"/>
                          <a:pt x="3068023" y="25824"/>
                          <a:pt x="3179685" y="0"/>
                        </a:cubicBezTo>
                        <a:cubicBezTo>
                          <a:pt x="3291347" y="-25824"/>
                          <a:pt x="3706971" y="62742"/>
                          <a:pt x="4001401" y="0"/>
                        </a:cubicBezTo>
                        <a:cubicBezTo>
                          <a:pt x="4295831" y="-62742"/>
                          <a:pt x="4650418" y="34576"/>
                          <a:pt x="4823118" y="0"/>
                        </a:cubicBezTo>
                        <a:cubicBezTo>
                          <a:pt x="4995818" y="-34576"/>
                          <a:pt x="5319568" y="14119"/>
                          <a:pt x="5531699" y="0"/>
                        </a:cubicBezTo>
                        <a:cubicBezTo>
                          <a:pt x="5743830" y="-14119"/>
                          <a:pt x="5924002" y="9541"/>
                          <a:pt x="6240281" y="0"/>
                        </a:cubicBezTo>
                        <a:cubicBezTo>
                          <a:pt x="6556560" y="-9541"/>
                          <a:pt x="6487754" y="40782"/>
                          <a:pt x="6722592" y="0"/>
                        </a:cubicBezTo>
                        <a:cubicBezTo>
                          <a:pt x="6957430" y="-40782"/>
                          <a:pt x="7107205" y="10699"/>
                          <a:pt x="7431174" y="0"/>
                        </a:cubicBezTo>
                        <a:cubicBezTo>
                          <a:pt x="7755143" y="-10699"/>
                          <a:pt x="7844158" y="32078"/>
                          <a:pt x="8252890" y="0"/>
                        </a:cubicBezTo>
                        <a:cubicBezTo>
                          <a:pt x="8661622" y="-32078"/>
                          <a:pt x="8561502" y="29556"/>
                          <a:pt x="8735202" y="0"/>
                        </a:cubicBezTo>
                        <a:cubicBezTo>
                          <a:pt x="8908902" y="-29556"/>
                          <a:pt x="9042049" y="940"/>
                          <a:pt x="9330649" y="0"/>
                        </a:cubicBezTo>
                        <a:cubicBezTo>
                          <a:pt x="9619249" y="-940"/>
                          <a:pt x="9753054" y="34918"/>
                          <a:pt x="10152365" y="0"/>
                        </a:cubicBezTo>
                        <a:cubicBezTo>
                          <a:pt x="10551676" y="-34918"/>
                          <a:pt x="10456739" y="29141"/>
                          <a:pt x="10634677" y="0"/>
                        </a:cubicBezTo>
                        <a:cubicBezTo>
                          <a:pt x="10812615" y="-29141"/>
                          <a:pt x="11078393" y="38064"/>
                          <a:pt x="11313486" y="0"/>
                        </a:cubicBezTo>
                        <a:cubicBezTo>
                          <a:pt x="11335662" y="66742"/>
                          <a:pt x="11311965" y="152653"/>
                          <a:pt x="11313486" y="277000"/>
                        </a:cubicBezTo>
                        <a:cubicBezTo>
                          <a:pt x="11102985" y="287730"/>
                          <a:pt x="11012927" y="236532"/>
                          <a:pt x="10718039" y="277000"/>
                        </a:cubicBezTo>
                        <a:cubicBezTo>
                          <a:pt x="10423151" y="317468"/>
                          <a:pt x="10245479" y="185211"/>
                          <a:pt x="9896323" y="277000"/>
                        </a:cubicBezTo>
                        <a:cubicBezTo>
                          <a:pt x="9547167" y="368789"/>
                          <a:pt x="9618071" y="262678"/>
                          <a:pt x="9414011" y="277000"/>
                        </a:cubicBezTo>
                        <a:cubicBezTo>
                          <a:pt x="9209951" y="291322"/>
                          <a:pt x="9210305" y="269736"/>
                          <a:pt x="9157969" y="277000"/>
                        </a:cubicBezTo>
                        <a:cubicBezTo>
                          <a:pt x="9105633" y="284264"/>
                          <a:pt x="8582819" y="198300"/>
                          <a:pt x="8336253" y="277000"/>
                        </a:cubicBezTo>
                        <a:cubicBezTo>
                          <a:pt x="8089687" y="355700"/>
                          <a:pt x="7871973" y="262078"/>
                          <a:pt x="7740806" y="277000"/>
                        </a:cubicBezTo>
                        <a:cubicBezTo>
                          <a:pt x="7609639" y="291922"/>
                          <a:pt x="7264289" y="240632"/>
                          <a:pt x="6919090" y="277000"/>
                        </a:cubicBezTo>
                        <a:cubicBezTo>
                          <a:pt x="6573891" y="313368"/>
                          <a:pt x="6292461" y="190613"/>
                          <a:pt x="6097374" y="277000"/>
                        </a:cubicBezTo>
                        <a:cubicBezTo>
                          <a:pt x="5902287" y="363387"/>
                          <a:pt x="5805235" y="254584"/>
                          <a:pt x="5728197" y="277000"/>
                        </a:cubicBezTo>
                        <a:cubicBezTo>
                          <a:pt x="5651159" y="299416"/>
                          <a:pt x="5379597" y="222350"/>
                          <a:pt x="5245885" y="277000"/>
                        </a:cubicBezTo>
                        <a:cubicBezTo>
                          <a:pt x="5112173" y="331650"/>
                          <a:pt x="4628761" y="225405"/>
                          <a:pt x="4424168" y="277000"/>
                        </a:cubicBezTo>
                        <a:cubicBezTo>
                          <a:pt x="4219575" y="328595"/>
                          <a:pt x="4165244" y="236771"/>
                          <a:pt x="3941857" y="277000"/>
                        </a:cubicBezTo>
                        <a:cubicBezTo>
                          <a:pt x="3718470" y="317229"/>
                          <a:pt x="3499401" y="218037"/>
                          <a:pt x="3120140" y="277000"/>
                        </a:cubicBezTo>
                        <a:cubicBezTo>
                          <a:pt x="2740879" y="335963"/>
                          <a:pt x="2775036" y="222750"/>
                          <a:pt x="2637829" y="277000"/>
                        </a:cubicBezTo>
                        <a:cubicBezTo>
                          <a:pt x="2500622" y="331250"/>
                          <a:pt x="2344941" y="266858"/>
                          <a:pt x="2268652" y="277000"/>
                        </a:cubicBezTo>
                        <a:cubicBezTo>
                          <a:pt x="2192363" y="287142"/>
                          <a:pt x="2103830" y="252801"/>
                          <a:pt x="2012610" y="277000"/>
                        </a:cubicBezTo>
                        <a:cubicBezTo>
                          <a:pt x="1921390" y="301199"/>
                          <a:pt x="1570855" y="222056"/>
                          <a:pt x="1304028" y="277000"/>
                        </a:cubicBezTo>
                        <a:cubicBezTo>
                          <a:pt x="1037201" y="331944"/>
                          <a:pt x="625368" y="234982"/>
                          <a:pt x="0" y="277000"/>
                        </a:cubicBezTo>
                        <a:cubicBezTo>
                          <a:pt x="-20853" y="200217"/>
                          <a:pt x="16317" y="72882"/>
                          <a:pt x="0" y="0"/>
                        </a:cubicBezTo>
                        <a:close/>
                      </a:path>
                      <a:path w="11313486" h="277000" stroke="0" extrusionOk="0">
                        <a:moveTo>
                          <a:pt x="0" y="0"/>
                        </a:moveTo>
                        <a:cubicBezTo>
                          <a:pt x="385305" y="-7029"/>
                          <a:pt x="651076" y="61338"/>
                          <a:pt x="821716" y="0"/>
                        </a:cubicBezTo>
                        <a:cubicBezTo>
                          <a:pt x="992356" y="-61338"/>
                          <a:pt x="1114676" y="46908"/>
                          <a:pt x="1304028" y="0"/>
                        </a:cubicBezTo>
                        <a:cubicBezTo>
                          <a:pt x="1493380" y="-46908"/>
                          <a:pt x="1520235" y="25523"/>
                          <a:pt x="1673205" y="0"/>
                        </a:cubicBezTo>
                        <a:cubicBezTo>
                          <a:pt x="1826175" y="-25523"/>
                          <a:pt x="1923538" y="54947"/>
                          <a:pt x="2155517" y="0"/>
                        </a:cubicBezTo>
                        <a:cubicBezTo>
                          <a:pt x="2387496" y="-54947"/>
                          <a:pt x="2737588" y="47166"/>
                          <a:pt x="2977233" y="0"/>
                        </a:cubicBezTo>
                        <a:cubicBezTo>
                          <a:pt x="3216878" y="-47166"/>
                          <a:pt x="3128484" y="6177"/>
                          <a:pt x="3233275" y="0"/>
                        </a:cubicBezTo>
                        <a:cubicBezTo>
                          <a:pt x="3338066" y="-6177"/>
                          <a:pt x="3519550" y="15445"/>
                          <a:pt x="3715587" y="0"/>
                        </a:cubicBezTo>
                        <a:cubicBezTo>
                          <a:pt x="3911624" y="-15445"/>
                          <a:pt x="3997888" y="18740"/>
                          <a:pt x="4084764" y="0"/>
                        </a:cubicBezTo>
                        <a:cubicBezTo>
                          <a:pt x="4171640" y="-18740"/>
                          <a:pt x="4375470" y="5774"/>
                          <a:pt x="4453941" y="0"/>
                        </a:cubicBezTo>
                        <a:cubicBezTo>
                          <a:pt x="4532412" y="-5774"/>
                          <a:pt x="4813969" y="33524"/>
                          <a:pt x="5162522" y="0"/>
                        </a:cubicBezTo>
                        <a:cubicBezTo>
                          <a:pt x="5511075" y="-33524"/>
                          <a:pt x="5529669" y="60370"/>
                          <a:pt x="5871104" y="0"/>
                        </a:cubicBezTo>
                        <a:cubicBezTo>
                          <a:pt x="6212539" y="-60370"/>
                          <a:pt x="6356702" y="53862"/>
                          <a:pt x="6579685" y="0"/>
                        </a:cubicBezTo>
                        <a:cubicBezTo>
                          <a:pt x="6802668" y="-53862"/>
                          <a:pt x="6710781" y="1852"/>
                          <a:pt x="6835727" y="0"/>
                        </a:cubicBezTo>
                        <a:cubicBezTo>
                          <a:pt x="6960673" y="-1852"/>
                          <a:pt x="7110929" y="29266"/>
                          <a:pt x="7204904" y="0"/>
                        </a:cubicBezTo>
                        <a:cubicBezTo>
                          <a:pt x="7298879" y="-29266"/>
                          <a:pt x="7511285" y="11644"/>
                          <a:pt x="7687216" y="0"/>
                        </a:cubicBezTo>
                        <a:cubicBezTo>
                          <a:pt x="7863147" y="-11644"/>
                          <a:pt x="7940000" y="45185"/>
                          <a:pt x="8169528" y="0"/>
                        </a:cubicBezTo>
                        <a:cubicBezTo>
                          <a:pt x="8399056" y="-45185"/>
                          <a:pt x="8530321" y="11345"/>
                          <a:pt x="8651840" y="0"/>
                        </a:cubicBezTo>
                        <a:cubicBezTo>
                          <a:pt x="8773359" y="-11345"/>
                          <a:pt x="9169487" y="30076"/>
                          <a:pt x="9360421" y="0"/>
                        </a:cubicBezTo>
                        <a:cubicBezTo>
                          <a:pt x="9551355" y="-30076"/>
                          <a:pt x="9665468" y="54265"/>
                          <a:pt x="9842733" y="0"/>
                        </a:cubicBezTo>
                        <a:cubicBezTo>
                          <a:pt x="10019998" y="-54265"/>
                          <a:pt x="10096425" y="16631"/>
                          <a:pt x="10211910" y="0"/>
                        </a:cubicBezTo>
                        <a:cubicBezTo>
                          <a:pt x="10327395" y="-16631"/>
                          <a:pt x="10955307" y="44761"/>
                          <a:pt x="11313486" y="0"/>
                        </a:cubicBezTo>
                        <a:cubicBezTo>
                          <a:pt x="11332502" y="64877"/>
                          <a:pt x="11309149" y="178595"/>
                          <a:pt x="11313486" y="277000"/>
                        </a:cubicBezTo>
                        <a:cubicBezTo>
                          <a:pt x="11141223" y="310936"/>
                          <a:pt x="11032526" y="244500"/>
                          <a:pt x="10944309" y="277000"/>
                        </a:cubicBezTo>
                        <a:cubicBezTo>
                          <a:pt x="10856092" y="309500"/>
                          <a:pt x="10813793" y="246688"/>
                          <a:pt x="10688267" y="277000"/>
                        </a:cubicBezTo>
                        <a:cubicBezTo>
                          <a:pt x="10562741" y="307312"/>
                          <a:pt x="10222799" y="254968"/>
                          <a:pt x="9866551" y="277000"/>
                        </a:cubicBezTo>
                        <a:cubicBezTo>
                          <a:pt x="9510303" y="299032"/>
                          <a:pt x="9467709" y="209500"/>
                          <a:pt x="9271104" y="277000"/>
                        </a:cubicBezTo>
                        <a:cubicBezTo>
                          <a:pt x="9074499" y="344500"/>
                          <a:pt x="9134334" y="267903"/>
                          <a:pt x="9015062" y="277000"/>
                        </a:cubicBezTo>
                        <a:cubicBezTo>
                          <a:pt x="8895790" y="286097"/>
                          <a:pt x="8461827" y="210717"/>
                          <a:pt x="8193346" y="277000"/>
                        </a:cubicBezTo>
                        <a:cubicBezTo>
                          <a:pt x="7924865" y="343283"/>
                          <a:pt x="7875782" y="262695"/>
                          <a:pt x="7711034" y="277000"/>
                        </a:cubicBezTo>
                        <a:cubicBezTo>
                          <a:pt x="7546286" y="291305"/>
                          <a:pt x="7146145" y="255491"/>
                          <a:pt x="7002452" y="277000"/>
                        </a:cubicBezTo>
                        <a:cubicBezTo>
                          <a:pt x="6858759" y="298509"/>
                          <a:pt x="6640530" y="255130"/>
                          <a:pt x="6407006" y="277000"/>
                        </a:cubicBezTo>
                        <a:cubicBezTo>
                          <a:pt x="6173482" y="298870"/>
                          <a:pt x="6103474" y="254425"/>
                          <a:pt x="5811559" y="277000"/>
                        </a:cubicBezTo>
                        <a:cubicBezTo>
                          <a:pt x="5519644" y="299575"/>
                          <a:pt x="5618460" y="274211"/>
                          <a:pt x="5555517" y="277000"/>
                        </a:cubicBezTo>
                        <a:cubicBezTo>
                          <a:pt x="5492574" y="279789"/>
                          <a:pt x="5352262" y="275931"/>
                          <a:pt x="5299475" y="277000"/>
                        </a:cubicBezTo>
                        <a:cubicBezTo>
                          <a:pt x="5246688" y="278069"/>
                          <a:pt x="4854989" y="275079"/>
                          <a:pt x="4704028" y="277000"/>
                        </a:cubicBezTo>
                        <a:cubicBezTo>
                          <a:pt x="4553067" y="278921"/>
                          <a:pt x="4438779" y="263026"/>
                          <a:pt x="4221717" y="277000"/>
                        </a:cubicBezTo>
                        <a:cubicBezTo>
                          <a:pt x="4004655" y="290974"/>
                          <a:pt x="3984849" y="259790"/>
                          <a:pt x="3852540" y="277000"/>
                        </a:cubicBezTo>
                        <a:cubicBezTo>
                          <a:pt x="3720231" y="294210"/>
                          <a:pt x="3291928" y="208757"/>
                          <a:pt x="3143958" y="277000"/>
                        </a:cubicBezTo>
                        <a:cubicBezTo>
                          <a:pt x="2995988" y="345243"/>
                          <a:pt x="2553856" y="252453"/>
                          <a:pt x="2322242" y="277000"/>
                        </a:cubicBezTo>
                        <a:cubicBezTo>
                          <a:pt x="2090628" y="301547"/>
                          <a:pt x="2125790" y="237641"/>
                          <a:pt x="1953065" y="277000"/>
                        </a:cubicBezTo>
                        <a:cubicBezTo>
                          <a:pt x="1780340" y="316359"/>
                          <a:pt x="1778802" y="273163"/>
                          <a:pt x="1697023" y="277000"/>
                        </a:cubicBezTo>
                        <a:cubicBezTo>
                          <a:pt x="1615244" y="280837"/>
                          <a:pt x="1498519" y="257368"/>
                          <a:pt x="1327846" y="277000"/>
                        </a:cubicBezTo>
                        <a:cubicBezTo>
                          <a:pt x="1157173" y="296632"/>
                          <a:pt x="399570" y="221801"/>
                          <a:pt x="0" y="277000"/>
                        </a:cubicBezTo>
                        <a:cubicBezTo>
                          <a:pt x="-23665" y="171901"/>
                          <a:pt x="28412" y="1215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Victim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FA6C6B-11C9-424E-8A5C-672DD0D45D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94578" flipH="1">
            <a:off x="-1502957" y="3665759"/>
            <a:ext cx="2331327" cy="47803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390657-2D0C-4284-BA81-14B4DB9019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1812184" y="798193"/>
            <a:ext cx="1361921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40D9A3-FBE3-4D7C-80DD-24B49F8E88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271629" y="1542425"/>
            <a:ext cx="2783959" cy="13056783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C71B89B-9012-4CE1-9637-2911CEE0BE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50" b="-7896"/>
          <a:stretch/>
        </p:blipFill>
        <p:spPr>
          <a:xfrm>
            <a:off x="439257" y="2091553"/>
            <a:ext cx="2684320" cy="4246686"/>
          </a:xfrm>
          <a:prstGeom prst="rect">
            <a:avLst/>
          </a:prstGeom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058557704">
                  <a:custGeom>
                    <a:avLst/>
                    <a:gdLst>
                      <a:gd name="connsiteX0" fmla="*/ 0 w 2684321"/>
                      <a:gd name="connsiteY0" fmla="*/ 0 h 4268357"/>
                      <a:gd name="connsiteX1" fmla="*/ 590551 w 2684321"/>
                      <a:gd name="connsiteY1" fmla="*/ 0 h 4268357"/>
                      <a:gd name="connsiteX2" fmla="*/ 1127415 w 2684321"/>
                      <a:gd name="connsiteY2" fmla="*/ 0 h 4268357"/>
                      <a:gd name="connsiteX3" fmla="*/ 1610593 w 2684321"/>
                      <a:gd name="connsiteY3" fmla="*/ 0 h 4268357"/>
                      <a:gd name="connsiteX4" fmla="*/ 2093770 w 2684321"/>
                      <a:gd name="connsiteY4" fmla="*/ 0 h 4268357"/>
                      <a:gd name="connsiteX5" fmla="*/ 2684321 w 2684321"/>
                      <a:gd name="connsiteY5" fmla="*/ 0 h 4268357"/>
                      <a:gd name="connsiteX6" fmla="*/ 2684321 w 2684321"/>
                      <a:gd name="connsiteY6" fmla="*/ 448177 h 4268357"/>
                      <a:gd name="connsiteX7" fmla="*/ 2684321 w 2684321"/>
                      <a:gd name="connsiteY7" fmla="*/ 981722 h 4268357"/>
                      <a:gd name="connsiteX8" fmla="*/ 2684321 w 2684321"/>
                      <a:gd name="connsiteY8" fmla="*/ 1600634 h 4268357"/>
                      <a:gd name="connsiteX9" fmla="*/ 2684321 w 2684321"/>
                      <a:gd name="connsiteY9" fmla="*/ 2134179 h 4268357"/>
                      <a:gd name="connsiteX10" fmla="*/ 2684321 w 2684321"/>
                      <a:gd name="connsiteY10" fmla="*/ 2710407 h 4268357"/>
                      <a:gd name="connsiteX11" fmla="*/ 2684321 w 2684321"/>
                      <a:gd name="connsiteY11" fmla="*/ 3329318 h 4268357"/>
                      <a:gd name="connsiteX12" fmla="*/ 2684321 w 2684321"/>
                      <a:gd name="connsiteY12" fmla="*/ 4268357 h 4268357"/>
                      <a:gd name="connsiteX13" fmla="*/ 2174300 w 2684321"/>
                      <a:gd name="connsiteY13" fmla="*/ 4268357 h 4268357"/>
                      <a:gd name="connsiteX14" fmla="*/ 1610593 w 2684321"/>
                      <a:gd name="connsiteY14" fmla="*/ 4268357 h 4268357"/>
                      <a:gd name="connsiteX15" fmla="*/ 1100572 w 2684321"/>
                      <a:gd name="connsiteY15" fmla="*/ 4268357 h 4268357"/>
                      <a:gd name="connsiteX16" fmla="*/ 644237 w 2684321"/>
                      <a:gd name="connsiteY16" fmla="*/ 4268357 h 4268357"/>
                      <a:gd name="connsiteX17" fmla="*/ 0 w 2684321"/>
                      <a:gd name="connsiteY17" fmla="*/ 4268357 h 4268357"/>
                      <a:gd name="connsiteX18" fmla="*/ 0 w 2684321"/>
                      <a:gd name="connsiteY18" fmla="*/ 3777496 h 4268357"/>
                      <a:gd name="connsiteX19" fmla="*/ 0 w 2684321"/>
                      <a:gd name="connsiteY19" fmla="*/ 3329318 h 4268357"/>
                      <a:gd name="connsiteX20" fmla="*/ 0 w 2684321"/>
                      <a:gd name="connsiteY20" fmla="*/ 2795774 h 4268357"/>
                      <a:gd name="connsiteX21" fmla="*/ 0 w 2684321"/>
                      <a:gd name="connsiteY21" fmla="*/ 2304913 h 4268357"/>
                      <a:gd name="connsiteX22" fmla="*/ 0 w 2684321"/>
                      <a:gd name="connsiteY22" fmla="*/ 1728685 h 4268357"/>
                      <a:gd name="connsiteX23" fmla="*/ 0 w 2684321"/>
                      <a:gd name="connsiteY23" fmla="*/ 1323191 h 4268357"/>
                      <a:gd name="connsiteX24" fmla="*/ 0 w 2684321"/>
                      <a:gd name="connsiteY24" fmla="*/ 746962 h 4268357"/>
                      <a:gd name="connsiteX25" fmla="*/ 0 w 2684321"/>
                      <a:gd name="connsiteY25" fmla="*/ 0 h 4268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684321" h="4268357" fill="none" extrusionOk="0">
                        <a:moveTo>
                          <a:pt x="0" y="0"/>
                        </a:moveTo>
                        <a:cubicBezTo>
                          <a:pt x="261156" y="-63365"/>
                          <a:pt x="334240" y="11667"/>
                          <a:pt x="590551" y="0"/>
                        </a:cubicBezTo>
                        <a:cubicBezTo>
                          <a:pt x="846862" y="-11667"/>
                          <a:pt x="917422" y="22220"/>
                          <a:pt x="1127415" y="0"/>
                        </a:cubicBezTo>
                        <a:cubicBezTo>
                          <a:pt x="1337408" y="-22220"/>
                          <a:pt x="1466324" y="22728"/>
                          <a:pt x="1610593" y="0"/>
                        </a:cubicBezTo>
                        <a:cubicBezTo>
                          <a:pt x="1754862" y="-22728"/>
                          <a:pt x="1853749" y="44976"/>
                          <a:pt x="2093770" y="0"/>
                        </a:cubicBezTo>
                        <a:cubicBezTo>
                          <a:pt x="2333791" y="-44976"/>
                          <a:pt x="2469489" y="38326"/>
                          <a:pt x="2684321" y="0"/>
                        </a:cubicBezTo>
                        <a:cubicBezTo>
                          <a:pt x="2692756" y="106139"/>
                          <a:pt x="2634628" y="287370"/>
                          <a:pt x="2684321" y="448177"/>
                        </a:cubicBezTo>
                        <a:cubicBezTo>
                          <a:pt x="2734014" y="608984"/>
                          <a:pt x="2648313" y="848333"/>
                          <a:pt x="2684321" y="981722"/>
                        </a:cubicBezTo>
                        <a:cubicBezTo>
                          <a:pt x="2720329" y="1115111"/>
                          <a:pt x="2671403" y="1315198"/>
                          <a:pt x="2684321" y="1600634"/>
                        </a:cubicBezTo>
                        <a:cubicBezTo>
                          <a:pt x="2697239" y="1886070"/>
                          <a:pt x="2675206" y="1868069"/>
                          <a:pt x="2684321" y="2134179"/>
                        </a:cubicBezTo>
                        <a:cubicBezTo>
                          <a:pt x="2693436" y="2400290"/>
                          <a:pt x="2678887" y="2572712"/>
                          <a:pt x="2684321" y="2710407"/>
                        </a:cubicBezTo>
                        <a:cubicBezTo>
                          <a:pt x="2689755" y="2848102"/>
                          <a:pt x="2612088" y="3038986"/>
                          <a:pt x="2684321" y="3329318"/>
                        </a:cubicBezTo>
                        <a:cubicBezTo>
                          <a:pt x="2756554" y="3619650"/>
                          <a:pt x="2608173" y="3867459"/>
                          <a:pt x="2684321" y="4268357"/>
                        </a:cubicBezTo>
                        <a:cubicBezTo>
                          <a:pt x="2464997" y="4276891"/>
                          <a:pt x="2375596" y="4233459"/>
                          <a:pt x="2174300" y="4268357"/>
                        </a:cubicBezTo>
                        <a:cubicBezTo>
                          <a:pt x="1973004" y="4303255"/>
                          <a:pt x="1880701" y="4224032"/>
                          <a:pt x="1610593" y="4268357"/>
                        </a:cubicBezTo>
                        <a:cubicBezTo>
                          <a:pt x="1340485" y="4312682"/>
                          <a:pt x="1265524" y="4210746"/>
                          <a:pt x="1100572" y="4268357"/>
                        </a:cubicBezTo>
                        <a:cubicBezTo>
                          <a:pt x="935620" y="4325968"/>
                          <a:pt x="835292" y="4228704"/>
                          <a:pt x="644237" y="4268357"/>
                        </a:cubicBezTo>
                        <a:cubicBezTo>
                          <a:pt x="453183" y="4308010"/>
                          <a:pt x="229823" y="4249389"/>
                          <a:pt x="0" y="4268357"/>
                        </a:cubicBezTo>
                        <a:cubicBezTo>
                          <a:pt x="-7781" y="4081060"/>
                          <a:pt x="47947" y="3918924"/>
                          <a:pt x="0" y="3777496"/>
                        </a:cubicBezTo>
                        <a:cubicBezTo>
                          <a:pt x="-47947" y="3636068"/>
                          <a:pt x="4825" y="3442452"/>
                          <a:pt x="0" y="3329318"/>
                        </a:cubicBezTo>
                        <a:cubicBezTo>
                          <a:pt x="-4825" y="3216184"/>
                          <a:pt x="12416" y="2991922"/>
                          <a:pt x="0" y="2795774"/>
                        </a:cubicBezTo>
                        <a:cubicBezTo>
                          <a:pt x="-12416" y="2599626"/>
                          <a:pt x="7653" y="2493959"/>
                          <a:pt x="0" y="2304913"/>
                        </a:cubicBezTo>
                        <a:cubicBezTo>
                          <a:pt x="-7653" y="2115867"/>
                          <a:pt x="29810" y="1859317"/>
                          <a:pt x="0" y="1728685"/>
                        </a:cubicBezTo>
                        <a:cubicBezTo>
                          <a:pt x="-29810" y="1598053"/>
                          <a:pt x="21359" y="1499045"/>
                          <a:pt x="0" y="1323191"/>
                        </a:cubicBezTo>
                        <a:cubicBezTo>
                          <a:pt x="-21359" y="1147337"/>
                          <a:pt x="58728" y="910282"/>
                          <a:pt x="0" y="746962"/>
                        </a:cubicBezTo>
                        <a:cubicBezTo>
                          <a:pt x="-58728" y="583642"/>
                          <a:pt x="87309" y="319453"/>
                          <a:pt x="0" y="0"/>
                        </a:cubicBezTo>
                        <a:close/>
                      </a:path>
                      <a:path w="2684321" h="4268357" stroke="0" extrusionOk="0">
                        <a:moveTo>
                          <a:pt x="0" y="0"/>
                        </a:moveTo>
                        <a:cubicBezTo>
                          <a:pt x="209597" y="-36428"/>
                          <a:pt x="294444" y="50888"/>
                          <a:pt x="510021" y="0"/>
                        </a:cubicBezTo>
                        <a:cubicBezTo>
                          <a:pt x="725598" y="-50888"/>
                          <a:pt x="778051" y="25626"/>
                          <a:pt x="1020042" y="0"/>
                        </a:cubicBezTo>
                        <a:cubicBezTo>
                          <a:pt x="1262033" y="-25626"/>
                          <a:pt x="1379925" y="1021"/>
                          <a:pt x="1503220" y="0"/>
                        </a:cubicBezTo>
                        <a:cubicBezTo>
                          <a:pt x="1626515" y="-1021"/>
                          <a:pt x="1843165" y="48006"/>
                          <a:pt x="1959554" y="0"/>
                        </a:cubicBezTo>
                        <a:cubicBezTo>
                          <a:pt x="2075943" y="-48006"/>
                          <a:pt x="2394575" y="32414"/>
                          <a:pt x="2684321" y="0"/>
                        </a:cubicBezTo>
                        <a:cubicBezTo>
                          <a:pt x="2734012" y="244711"/>
                          <a:pt x="2665279" y="409136"/>
                          <a:pt x="2684321" y="533545"/>
                        </a:cubicBezTo>
                        <a:cubicBezTo>
                          <a:pt x="2703363" y="657954"/>
                          <a:pt x="2666402" y="855818"/>
                          <a:pt x="2684321" y="1109773"/>
                        </a:cubicBezTo>
                        <a:cubicBezTo>
                          <a:pt x="2702240" y="1363728"/>
                          <a:pt x="2630555" y="1467411"/>
                          <a:pt x="2684321" y="1728685"/>
                        </a:cubicBezTo>
                        <a:cubicBezTo>
                          <a:pt x="2738087" y="1989959"/>
                          <a:pt x="2643021" y="2045460"/>
                          <a:pt x="2684321" y="2219546"/>
                        </a:cubicBezTo>
                        <a:cubicBezTo>
                          <a:pt x="2725621" y="2393632"/>
                          <a:pt x="2647112" y="2580242"/>
                          <a:pt x="2684321" y="2838457"/>
                        </a:cubicBezTo>
                        <a:cubicBezTo>
                          <a:pt x="2721530" y="3096672"/>
                          <a:pt x="2638676" y="3185487"/>
                          <a:pt x="2684321" y="3414686"/>
                        </a:cubicBezTo>
                        <a:cubicBezTo>
                          <a:pt x="2729966" y="3643885"/>
                          <a:pt x="2658457" y="3896554"/>
                          <a:pt x="2684321" y="4268357"/>
                        </a:cubicBezTo>
                        <a:cubicBezTo>
                          <a:pt x="2496504" y="4324616"/>
                          <a:pt x="2414942" y="4262719"/>
                          <a:pt x="2147457" y="4268357"/>
                        </a:cubicBezTo>
                        <a:cubicBezTo>
                          <a:pt x="1879972" y="4273995"/>
                          <a:pt x="1774609" y="4217273"/>
                          <a:pt x="1664279" y="4268357"/>
                        </a:cubicBezTo>
                        <a:cubicBezTo>
                          <a:pt x="1553949" y="4319441"/>
                          <a:pt x="1335385" y="4242758"/>
                          <a:pt x="1073728" y="4268357"/>
                        </a:cubicBezTo>
                        <a:cubicBezTo>
                          <a:pt x="812071" y="4293956"/>
                          <a:pt x="711992" y="4265710"/>
                          <a:pt x="510021" y="4268357"/>
                        </a:cubicBezTo>
                        <a:cubicBezTo>
                          <a:pt x="308050" y="4271004"/>
                          <a:pt x="225347" y="4249255"/>
                          <a:pt x="0" y="4268357"/>
                        </a:cubicBezTo>
                        <a:cubicBezTo>
                          <a:pt x="-34578" y="4027241"/>
                          <a:pt x="2886" y="3850507"/>
                          <a:pt x="0" y="3734812"/>
                        </a:cubicBezTo>
                        <a:cubicBezTo>
                          <a:pt x="-2886" y="3619117"/>
                          <a:pt x="18482" y="3294209"/>
                          <a:pt x="0" y="3115901"/>
                        </a:cubicBezTo>
                        <a:cubicBezTo>
                          <a:pt x="-18482" y="2937593"/>
                          <a:pt x="23605" y="2683911"/>
                          <a:pt x="0" y="2539672"/>
                        </a:cubicBezTo>
                        <a:cubicBezTo>
                          <a:pt x="-23605" y="2395433"/>
                          <a:pt x="26358" y="2163187"/>
                          <a:pt x="0" y="1963444"/>
                        </a:cubicBezTo>
                        <a:cubicBezTo>
                          <a:pt x="-26358" y="1763701"/>
                          <a:pt x="11406" y="1625104"/>
                          <a:pt x="0" y="1472583"/>
                        </a:cubicBezTo>
                        <a:cubicBezTo>
                          <a:pt x="-11406" y="1320062"/>
                          <a:pt x="20481" y="1222115"/>
                          <a:pt x="0" y="981722"/>
                        </a:cubicBezTo>
                        <a:cubicBezTo>
                          <a:pt x="-20481" y="741329"/>
                          <a:pt x="30680" y="679620"/>
                          <a:pt x="0" y="576228"/>
                        </a:cubicBezTo>
                        <a:cubicBezTo>
                          <a:pt x="-30680" y="472836"/>
                          <a:pt x="66787" y="27014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55841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3F5877B-98C7-49DD-83AB-0F6F57CB6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, graffiti&#10;&#10;Description automatically generated">
            <a:extLst>
              <a:ext uri="{FF2B5EF4-FFF2-40B4-BE49-F238E27FC236}">
                <a16:creationId xmlns:a16="http://schemas.microsoft.com/office/drawing/2014/main" id="{1ACFB6FD-B9C6-4D5D-A46C-286C55EA197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0" r="38561"/>
          <a:stretch/>
        </p:blipFill>
        <p:spPr>
          <a:xfrm>
            <a:off x="7364078" y="-18"/>
            <a:ext cx="4827922" cy="6857999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7DE371-8E9E-4170-BCC5-7B26AE49C6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00" r="7663"/>
          <a:stretch/>
        </p:blipFill>
        <p:spPr>
          <a:xfrm>
            <a:off x="3860486" y="-122968"/>
            <a:ext cx="5305285" cy="5884357"/>
          </a:xfrm>
          <a:custGeom>
            <a:avLst/>
            <a:gdLst/>
            <a:ahLst/>
            <a:cxnLst/>
            <a:rect l="l" t="t" r="r" b="b"/>
            <a:pathLst>
              <a:path w="4966290" h="6857999">
                <a:moveTo>
                  <a:pt x="0" y="0"/>
                </a:moveTo>
                <a:lnTo>
                  <a:pt x="4188230" y="0"/>
                </a:lnTo>
                <a:lnTo>
                  <a:pt x="4295735" y="210478"/>
                </a:lnTo>
                <a:cubicBezTo>
                  <a:pt x="4719089" y="1127919"/>
                  <a:pt x="4966290" y="2233909"/>
                  <a:pt x="4966290" y="3424428"/>
                </a:cubicBezTo>
                <a:cubicBezTo>
                  <a:pt x="4966290" y="4614948"/>
                  <a:pt x="4719089" y="5720938"/>
                  <a:pt x="4295735" y="6638378"/>
                </a:cubicBezTo>
                <a:lnTo>
                  <a:pt x="4183560" y="6857999"/>
                </a:lnTo>
                <a:lnTo>
                  <a:pt x="53039" y="6857999"/>
                </a:lnTo>
                <a:lnTo>
                  <a:pt x="132047" y="6695338"/>
                </a:lnTo>
                <a:cubicBezTo>
                  <a:pt x="555401" y="5777898"/>
                  <a:pt x="802602" y="4671908"/>
                  <a:pt x="802602" y="3481388"/>
                </a:cubicBezTo>
                <a:cubicBezTo>
                  <a:pt x="802602" y="2191659"/>
                  <a:pt x="512484" y="1001134"/>
                  <a:pt x="22579" y="42066"/>
                </a:cubicBezTo>
                <a:close/>
              </a:path>
            </a:pathLst>
          </a:cu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4EA91930-66BC-4C41-B4F5-C31EB216F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6313CF8F-B436-401E-9575-DE0F8E8B5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3A62B-136F-40D7-B7BB-9E27FE5DA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27" y="681038"/>
            <a:ext cx="7670729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5400" b="1" kern="1200" dirty="0">
                <a:latin typeface="+mj-lt"/>
                <a:ea typeface="+mj-ea"/>
                <a:cs typeface="+mj-cs"/>
              </a:rPr>
              <a:t>Who is more likely to get away with a murder?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A38CFE9-C30A-4551-ACCB-D5808FBC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C9E24-B9AD-4482-A711-328829D67F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562" y="2789964"/>
            <a:ext cx="8026398" cy="32476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4800" dirty="0"/>
              <a:t>As shown on the date: Males are more likely to commit a murder and get caught than females 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3200" dirty="0"/>
          </a:p>
        </p:txBody>
      </p:sp>
      <p:pic>
        <p:nvPicPr>
          <p:cNvPr id="21" name="Picture 20" descr="Two people&#10;&#10;Description automatically generated with medium confidence">
            <a:extLst>
              <a:ext uri="{FF2B5EF4-FFF2-40B4-BE49-F238E27FC236}">
                <a16:creationId xmlns:a16="http://schemas.microsoft.com/office/drawing/2014/main" id="{26A2B65C-039F-47FC-8306-C1206AD946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9" r="12094" b="-1"/>
          <a:stretch/>
        </p:blipFill>
        <p:spPr>
          <a:xfrm>
            <a:off x="759061" y="260786"/>
            <a:ext cx="6563248" cy="6597214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39D0D2C-75E0-4A4C-95C4-3E64B13FC821}"/>
              </a:ext>
            </a:extLst>
          </p:cNvPr>
          <p:cNvSpPr txBox="1"/>
          <p:nvPr/>
        </p:nvSpPr>
        <p:spPr>
          <a:xfrm>
            <a:off x="153787" y="2076225"/>
            <a:ext cx="7593202" cy="4571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endParaRPr lang="en-US" sz="2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1F6DEBD-5A15-432E-AE87-169B0DA2376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3000"/>
          </a:blip>
          <a:stretch>
            <a:fillRect/>
          </a:stretch>
        </p:blipFill>
        <p:spPr>
          <a:xfrm rot="20705216">
            <a:off x="7364215" y="4998978"/>
            <a:ext cx="4459744" cy="210431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9DF46A4-EEF9-43CA-8EC8-5134BCCB6E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552264" y="3995175"/>
            <a:ext cx="9156986" cy="586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87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3194</TotalTime>
  <Words>707</Words>
  <Application>Microsoft Office PowerPoint</Application>
  <PresentationFormat>Widescreen</PresentationFormat>
  <Paragraphs>85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Aharoni</vt:lpstr>
      <vt:lpstr>Arial</vt:lpstr>
      <vt:lpstr>Calibri</vt:lpstr>
      <vt:lpstr>Calibri Light</vt:lpstr>
      <vt:lpstr>Rockwell</vt:lpstr>
      <vt:lpstr>Slack-Lato</vt:lpstr>
      <vt:lpstr>Office Theme</vt:lpstr>
      <vt:lpstr>FBI Homicide Cases 1980-2014</vt:lpstr>
      <vt:lpstr>                                       Our Agenda: The following questions were asked when we were collecting our data.</vt:lpstr>
      <vt:lpstr>Data Preparation and Cleaning</vt:lpstr>
      <vt:lpstr>Data Limitations </vt:lpstr>
      <vt:lpstr>Machine Learning Code </vt:lpstr>
      <vt:lpstr>Data Collection</vt:lpstr>
      <vt:lpstr>After reviewing the data, it shows that you are more likely to be killed by an acquaintance than anyone else. A Strange ranks next, then husband with a close runner-up of friend.  . </vt:lpstr>
      <vt:lpstr>Perpetrator by Relationship to Victim  </vt:lpstr>
      <vt:lpstr>Who is more likely to get away with a murder?</vt:lpstr>
      <vt:lpstr>What weapon was used the most per age group?</vt:lpstr>
      <vt:lpstr>Chosen Weapon by Gender</vt:lpstr>
      <vt:lpstr>Time for Questions…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FBI Homicide Cases 1980-2014</dc:title>
  <dc:creator>Chad Milburn</dc:creator>
  <cp:lastModifiedBy>Brittany Schultz</cp:lastModifiedBy>
  <cp:revision>171</cp:revision>
  <dcterms:created xsi:type="dcterms:W3CDTF">2021-05-19T22:45:41Z</dcterms:created>
  <dcterms:modified xsi:type="dcterms:W3CDTF">2021-05-28T00:15:48Z</dcterms:modified>
</cp:coreProperties>
</file>

<file path=docProps/thumbnail.jpeg>
</file>